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7" r:id="rId4"/>
    <p:sldMasterId id="2147483696" r:id="rId5"/>
    <p:sldMasterId id="2147483754" r:id="rId6"/>
    <p:sldMasterId id="2147483830" r:id="rId7"/>
  </p:sldMasterIdLst>
  <p:notesMasterIdLst>
    <p:notesMasterId r:id="rId20"/>
  </p:notesMasterIdLst>
  <p:handoutMasterIdLst>
    <p:handoutMasterId r:id="rId21"/>
  </p:handoutMasterIdLst>
  <p:sldIdLst>
    <p:sldId id="1881838546" r:id="rId8"/>
    <p:sldId id="315" r:id="rId9"/>
    <p:sldId id="368" r:id="rId10"/>
    <p:sldId id="1881838547" r:id="rId11"/>
    <p:sldId id="1881838551" r:id="rId12"/>
    <p:sldId id="1881838548" r:id="rId13"/>
    <p:sldId id="1881838553" r:id="rId14"/>
    <p:sldId id="363" r:id="rId15"/>
    <p:sldId id="364" r:id="rId16"/>
    <p:sldId id="2085523145" r:id="rId17"/>
    <p:sldId id="2085523143" r:id="rId18"/>
    <p:sldId id="2085523128" r:id="rId19"/>
  </p:sldIdLst>
  <p:sldSz cx="13436600" cy="756285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2" userDrawn="1">
          <p15:clr>
            <a:srgbClr val="A4A3A4"/>
          </p15:clr>
        </p15:guide>
        <p15:guide id="3" pos="5384" userDrawn="1">
          <p15:clr>
            <a:srgbClr val="A4A3A4"/>
          </p15:clr>
        </p15:guide>
        <p15:guide id="4" pos="200" userDrawn="1">
          <p15:clr>
            <a:srgbClr val="A4A3A4"/>
          </p15:clr>
        </p15:guide>
        <p15:guide id="5" pos="1064" userDrawn="1">
          <p15:clr>
            <a:srgbClr val="A4A3A4"/>
          </p15:clr>
        </p15:guide>
        <p15:guide id="6" orient="horz" pos="1854" userDrawn="1">
          <p15:clr>
            <a:srgbClr val="A4A3A4"/>
          </p15:clr>
        </p15:guide>
        <p15:guide id="7" pos="5336" userDrawn="1">
          <p15:clr>
            <a:srgbClr val="A4A3A4"/>
          </p15:clr>
        </p15:guide>
        <p15:guide id="8" orient="horz" pos="654" userDrawn="1">
          <p15:clr>
            <a:srgbClr val="A4A3A4"/>
          </p15:clr>
        </p15:guide>
        <p15:guide id="9" orient="horz" pos="1374" userDrawn="1">
          <p15:clr>
            <a:srgbClr val="A4A3A4"/>
          </p15:clr>
        </p15:guide>
        <p15:guide id="11" pos="392" userDrawn="1">
          <p15:clr>
            <a:srgbClr val="A4A3A4"/>
          </p15:clr>
        </p15:guide>
        <p15:guide id="12" orient="horz" pos="4590" userDrawn="1">
          <p15:clr>
            <a:srgbClr val="A4A3A4"/>
          </p15:clr>
        </p15:guide>
        <p15:guide id="13" pos="4232" userDrawn="1">
          <p15:clr>
            <a:srgbClr val="A4A3A4"/>
          </p15:clr>
        </p15:guide>
        <p15:guide id="14" pos="7160" userDrawn="1">
          <p15:clr>
            <a:srgbClr val="A4A3A4"/>
          </p15:clr>
        </p15:guide>
        <p15:guide id="15" orient="horz" pos="750" userDrawn="1">
          <p15:clr>
            <a:srgbClr val="A4A3A4"/>
          </p15:clr>
        </p15:guide>
        <p15:guide id="16" orient="horz" pos="9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hannon N Mercolini" initials="SNM" lastIdx="2" clrIdx="6">
    <p:extLst>
      <p:ext uri="{19B8F6BF-5375-455C-9EA6-DF929625EA0E}">
        <p15:presenceInfo xmlns:p15="http://schemas.microsoft.com/office/powerpoint/2012/main" userId="S::Shannon.Mercolini@ey.com::53510c4c-e8ba-41f2-8311-e29081cf5c43" providerId="AD"/>
      </p:ext>
    </p:extLst>
  </p:cmAuthor>
  <p:cmAuthor id="1" name="Kelly D Misevich" initials="KDM" lastIdx="14" clrIdx="0">
    <p:extLst>
      <p:ext uri="{19B8F6BF-5375-455C-9EA6-DF929625EA0E}">
        <p15:presenceInfo xmlns:p15="http://schemas.microsoft.com/office/powerpoint/2012/main" userId="S-1-5-21-3814449816-1147414744-3287126245-395358" providerId="AD"/>
      </p:ext>
    </p:extLst>
  </p:cmAuthor>
  <p:cmAuthor id="2" name="Rachel Redmond" initials="RR" lastIdx="19" clrIdx="1">
    <p:extLst>
      <p:ext uri="{19B8F6BF-5375-455C-9EA6-DF929625EA0E}">
        <p15:presenceInfo xmlns:p15="http://schemas.microsoft.com/office/powerpoint/2012/main" userId="S-1-5-21-1645522239-1960408961-682003330-143254" providerId="AD"/>
      </p:ext>
    </p:extLst>
  </p:cmAuthor>
  <p:cmAuthor id="3" name="Samar Saliba" initials="SS" lastIdx="1" clrIdx="2">
    <p:extLst>
      <p:ext uri="{19B8F6BF-5375-455C-9EA6-DF929625EA0E}">
        <p15:presenceInfo xmlns:p15="http://schemas.microsoft.com/office/powerpoint/2012/main" userId="S-1-5-21-1645522239-1960408961-682003330-303800" providerId="AD"/>
      </p:ext>
    </p:extLst>
  </p:cmAuthor>
  <p:cmAuthor id="4" name="Josh B Konvisser" initials="JBK" lastIdx="2" clrIdx="3">
    <p:extLst>
      <p:ext uri="{19B8F6BF-5375-455C-9EA6-DF929625EA0E}">
        <p15:presenceInfo xmlns:p15="http://schemas.microsoft.com/office/powerpoint/2012/main" userId="S-1-5-21-3814449816-1147414744-3287126245-527726" providerId="AD"/>
      </p:ext>
    </p:extLst>
  </p:cmAuthor>
  <p:cmAuthor id="5" name="Ferne Whipp" initials="FW" lastIdx="3" clrIdx="4">
    <p:extLst>
      <p:ext uri="{19B8F6BF-5375-455C-9EA6-DF929625EA0E}">
        <p15:presenceInfo xmlns:p15="http://schemas.microsoft.com/office/powerpoint/2012/main" userId="Ferne Whipp" providerId="None"/>
      </p:ext>
    </p:extLst>
  </p:cmAuthor>
  <p:cmAuthor id="6" name="Stephanie Mair" initials="SM" lastIdx="24" clrIdx="5">
    <p:extLst>
      <p:ext uri="{19B8F6BF-5375-455C-9EA6-DF929625EA0E}">
        <p15:presenceInfo xmlns:p15="http://schemas.microsoft.com/office/powerpoint/2012/main" userId="S::smair@uk.ey.com::45ce9083-98c0-460c-a1be-0ea3b39364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433"/>
    <a:srgbClr val="FFE800"/>
    <a:srgbClr val="FFE600"/>
    <a:srgbClr val="2E2E38"/>
    <a:srgbClr val="747480"/>
    <a:srgbClr val="C4C4CD"/>
    <a:srgbClr val="C4C4CE"/>
    <a:srgbClr val="EAEAF2"/>
    <a:srgbClr val="3C3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81D14-8168-4550-919C-09BA2E452472}" v="6" dt="2022-10-31T17:50:30.82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336" y="86"/>
      </p:cViewPr>
      <p:guideLst>
        <p:guide orient="horz" pos="2862"/>
        <p:guide pos="5384"/>
        <p:guide pos="200"/>
        <p:guide pos="1064"/>
        <p:guide orient="horz" pos="1854"/>
        <p:guide pos="5336"/>
        <p:guide orient="horz" pos="654"/>
        <p:guide orient="horz" pos="1374"/>
        <p:guide pos="392"/>
        <p:guide orient="horz" pos="4590"/>
        <p:guide pos="4232"/>
        <p:guide pos="7160"/>
        <p:guide orient="horz" pos="750"/>
        <p:guide orient="horz" pos="94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1B0114-B532-4D01-93BE-00A9841759AC}"/>
              </a:ext>
            </a:extLst>
          </p:cNvPr>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9D2720-08D9-479F-ACF4-575CD1CD8918}"/>
              </a:ext>
            </a:extLst>
          </p:cNvPr>
          <p:cNvSpPr>
            <a:spLocks noGrp="1"/>
          </p:cNvSpPr>
          <p:nvPr>
            <p:ph type="dt" sz="quarter" idx="1"/>
          </p:nvPr>
        </p:nvSpPr>
        <p:spPr>
          <a:xfrm>
            <a:off x="5622925" y="0"/>
            <a:ext cx="4303713" cy="341313"/>
          </a:xfrm>
          <a:prstGeom prst="rect">
            <a:avLst/>
          </a:prstGeom>
        </p:spPr>
        <p:txBody>
          <a:bodyPr vert="horz" lIns="91440" tIns="45720" rIns="91440" bIns="45720" rtlCol="0"/>
          <a:lstStyle>
            <a:lvl1pPr algn="r">
              <a:defRPr sz="1200"/>
            </a:lvl1pPr>
          </a:lstStyle>
          <a:p>
            <a:fld id="{B20BA9BA-2A05-4EB5-9871-A9A1F9B39931}" type="datetimeFigureOut">
              <a:rPr lang="en-US" smtClean="0"/>
              <a:t>10/31/2022</a:t>
            </a:fld>
            <a:endParaRPr lang="en-US"/>
          </a:p>
        </p:txBody>
      </p:sp>
      <p:sp>
        <p:nvSpPr>
          <p:cNvPr id="4" name="Footer Placeholder 3">
            <a:extLst>
              <a:ext uri="{FF2B5EF4-FFF2-40B4-BE49-F238E27FC236}">
                <a16:creationId xmlns:a16="http://schemas.microsoft.com/office/drawing/2014/main" id="{042822AC-B084-46F0-AC4B-F4B958D0A098}"/>
              </a:ext>
            </a:extLst>
          </p:cNvPr>
          <p:cNvSpPr>
            <a:spLocks noGrp="1"/>
          </p:cNvSpPr>
          <p:nvPr>
            <p:ph type="ftr" sz="quarter" idx="2"/>
          </p:nvPr>
        </p:nvSpPr>
        <p:spPr>
          <a:xfrm>
            <a:off x="0" y="6456363"/>
            <a:ext cx="4302125" cy="3413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ACAC6C-B274-4C85-BB7E-51A9396B63E1}"/>
              </a:ext>
            </a:extLst>
          </p:cNvPr>
          <p:cNvSpPr>
            <a:spLocks noGrp="1"/>
          </p:cNvSpPr>
          <p:nvPr>
            <p:ph type="sldNum" sz="quarter" idx="3"/>
          </p:nvPr>
        </p:nvSpPr>
        <p:spPr>
          <a:xfrm>
            <a:off x="5622925" y="6456363"/>
            <a:ext cx="4303713" cy="341312"/>
          </a:xfrm>
          <a:prstGeom prst="rect">
            <a:avLst/>
          </a:prstGeom>
        </p:spPr>
        <p:txBody>
          <a:bodyPr vert="horz" lIns="91440" tIns="45720" rIns="91440" bIns="45720" rtlCol="0" anchor="b"/>
          <a:lstStyle>
            <a:lvl1pPr algn="r">
              <a:defRPr sz="1200"/>
            </a:lvl1pPr>
          </a:lstStyle>
          <a:p>
            <a:fld id="{BD5601A2-F972-4290-A590-C27D36402B1E}" type="slidenum">
              <a:rPr lang="en-US" smtClean="0"/>
              <a:t>‹#›</a:t>
            </a:fld>
            <a:endParaRPr lang="en-US"/>
          </a:p>
        </p:txBody>
      </p:sp>
    </p:spTree>
    <p:extLst>
      <p:ext uri="{BB962C8B-B14F-4D97-AF65-F5344CB8AC3E}">
        <p14:creationId xmlns:p14="http://schemas.microsoft.com/office/powerpoint/2010/main" val="2727632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544" cy="341026"/>
          </a:xfrm>
          <a:prstGeom prst="rect">
            <a:avLst/>
          </a:prstGeom>
        </p:spPr>
        <p:txBody>
          <a:bodyPr vert="horz" lIns="72823" tIns="36411" rIns="72823" bIns="36411" rtlCol="0"/>
          <a:lstStyle>
            <a:lvl1pPr algn="l">
              <a:defRPr sz="1000"/>
            </a:lvl1pPr>
          </a:lstStyle>
          <a:p>
            <a:endParaRPr lang="en-US"/>
          </a:p>
        </p:txBody>
      </p:sp>
      <p:sp>
        <p:nvSpPr>
          <p:cNvPr id="3" name="Date Placeholder 2"/>
          <p:cNvSpPr>
            <a:spLocks noGrp="1"/>
          </p:cNvSpPr>
          <p:nvPr>
            <p:ph type="dt" idx="1"/>
          </p:nvPr>
        </p:nvSpPr>
        <p:spPr>
          <a:xfrm>
            <a:off x="5623335" y="0"/>
            <a:ext cx="4302544" cy="341026"/>
          </a:xfrm>
          <a:prstGeom prst="rect">
            <a:avLst/>
          </a:prstGeom>
        </p:spPr>
        <p:txBody>
          <a:bodyPr vert="horz" lIns="72823" tIns="36411" rIns="72823" bIns="36411" rtlCol="0"/>
          <a:lstStyle>
            <a:lvl1pPr algn="r">
              <a:defRPr sz="1000"/>
            </a:lvl1pPr>
          </a:lstStyle>
          <a:p>
            <a:fld id="{44004318-D2AE-9C4F-ACB0-AF52FE18F433}" type="datetimeFigureOut">
              <a:rPr lang="en-US" smtClean="0"/>
              <a:t>10/31/2022</a:t>
            </a:fld>
            <a:endParaRPr lang="en-US"/>
          </a:p>
        </p:txBody>
      </p:sp>
      <p:sp>
        <p:nvSpPr>
          <p:cNvPr id="4" name="Slide Image Placeholder 3"/>
          <p:cNvSpPr>
            <a:spLocks noGrp="1" noRot="1" noChangeAspect="1"/>
          </p:cNvSpPr>
          <p:nvPr>
            <p:ph type="sldImg" idx="2"/>
          </p:nvPr>
        </p:nvSpPr>
        <p:spPr>
          <a:xfrm>
            <a:off x="2928938" y="850900"/>
            <a:ext cx="4070350" cy="2292350"/>
          </a:xfrm>
          <a:prstGeom prst="rect">
            <a:avLst/>
          </a:prstGeom>
          <a:noFill/>
          <a:ln w="12700">
            <a:solidFill>
              <a:prstClr val="black"/>
            </a:solidFill>
          </a:ln>
        </p:spPr>
        <p:txBody>
          <a:bodyPr vert="horz" lIns="72823" tIns="36411" rIns="72823" bIns="36411" rtlCol="0" anchor="ctr"/>
          <a:lstStyle/>
          <a:p>
            <a:endParaRPr lang="en-US"/>
          </a:p>
        </p:txBody>
      </p:sp>
      <p:sp>
        <p:nvSpPr>
          <p:cNvPr id="5" name="Notes Placeholder 4"/>
          <p:cNvSpPr>
            <a:spLocks noGrp="1"/>
          </p:cNvSpPr>
          <p:nvPr>
            <p:ph type="body" sz="quarter" idx="3"/>
          </p:nvPr>
        </p:nvSpPr>
        <p:spPr>
          <a:xfrm>
            <a:off x="992354" y="3271845"/>
            <a:ext cx="7943518" cy="2676834"/>
          </a:xfrm>
          <a:prstGeom prst="rect">
            <a:avLst/>
          </a:prstGeom>
        </p:spPr>
        <p:txBody>
          <a:bodyPr vert="horz" lIns="72823" tIns="36411" rIns="72823" bIns="364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50"/>
            <a:ext cx="4302544" cy="341025"/>
          </a:xfrm>
          <a:prstGeom prst="rect">
            <a:avLst/>
          </a:prstGeom>
        </p:spPr>
        <p:txBody>
          <a:bodyPr vert="horz" lIns="72823" tIns="36411" rIns="72823" bIns="36411" rtlCol="0" anchor="b"/>
          <a:lstStyle>
            <a:lvl1pPr algn="l">
              <a:defRPr sz="1000"/>
            </a:lvl1pPr>
          </a:lstStyle>
          <a:p>
            <a:endParaRPr lang="en-US"/>
          </a:p>
        </p:txBody>
      </p:sp>
      <p:sp>
        <p:nvSpPr>
          <p:cNvPr id="7" name="Slide Number Placeholder 6"/>
          <p:cNvSpPr>
            <a:spLocks noGrp="1"/>
          </p:cNvSpPr>
          <p:nvPr>
            <p:ph type="sldNum" sz="quarter" idx="5"/>
          </p:nvPr>
        </p:nvSpPr>
        <p:spPr>
          <a:xfrm>
            <a:off x="5623335" y="6456650"/>
            <a:ext cx="4302544" cy="341025"/>
          </a:xfrm>
          <a:prstGeom prst="rect">
            <a:avLst/>
          </a:prstGeom>
        </p:spPr>
        <p:txBody>
          <a:bodyPr vert="horz" lIns="72823" tIns="36411" rIns="72823" bIns="36411" rtlCol="0" anchor="b"/>
          <a:lstStyle>
            <a:lvl1pPr algn="r">
              <a:defRPr sz="1000"/>
            </a:lvl1pPr>
          </a:lstStyle>
          <a:p>
            <a:fld id="{E0EB1FC5-4B0A-DE45-AA36-CB6DDAD70911}" type="slidenum">
              <a:rPr lang="en-US" smtClean="0"/>
              <a:t>‹#›</a:t>
            </a:fld>
            <a:endParaRPr lang="en-US"/>
          </a:p>
        </p:txBody>
      </p:sp>
    </p:spTree>
    <p:extLst>
      <p:ext uri="{BB962C8B-B14F-4D97-AF65-F5344CB8AC3E}">
        <p14:creationId xmlns:p14="http://schemas.microsoft.com/office/powerpoint/2010/main" val="169214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Timings: </a:t>
            </a:r>
          </a:p>
          <a:p>
            <a:r>
              <a:rPr lang="en-IN"/>
              <a:t>1 mins – Rupen – intro</a:t>
            </a:r>
          </a:p>
          <a:p>
            <a:r>
              <a:rPr lang="en-IN"/>
              <a:t>5 mins – Francois – </a:t>
            </a:r>
            <a:r>
              <a:rPr lang="en-IN" err="1"/>
              <a:t>NextWave</a:t>
            </a:r>
            <a:r>
              <a:rPr lang="en-IN"/>
              <a:t>, objective, background </a:t>
            </a:r>
          </a:p>
          <a:p>
            <a:r>
              <a:rPr lang="en-IN"/>
              <a:t>15 min – Greg – Tree Global </a:t>
            </a:r>
          </a:p>
          <a:p>
            <a:r>
              <a:rPr lang="en-IN"/>
              <a:t>15 min – Jonathan – Natural State </a:t>
            </a:r>
          </a:p>
          <a:p>
            <a:r>
              <a:rPr lang="en-IN"/>
              <a:t>5 min – Francois, Cathy - Creating long term value </a:t>
            </a:r>
          </a:p>
          <a:p>
            <a:r>
              <a:rPr lang="en-IN"/>
              <a:t>5 mins – Rupen – EYFC and You, next steps </a:t>
            </a:r>
          </a:p>
          <a:p>
            <a:r>
              <a:rPr lang="en-IN"/>
              <a:t>10 mins – Q&amp;A </a:t>
            </a:r>
          </a:p>
          <a:p>
            <a:r>
              <a:rPr lang="en-IN"/>
              <a:t>Total = 56 mins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0" lang="en-GB"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42255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9</a:t>
            </a:fld>
            <a:endParaRPr lang="en-US"/>
          </a:p>
        </p:txBody>
      </p:sp>
    </p:spTree>
    <p:extLst>
      <p:ext uri="{BB962C8B-B14F-4D97-AF65-F5344CB8AC3E}">
        <p14:creationId xmlns:p14="http://schemas.microsoft.com/office/powerpoint/2010/main" val="1327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36195" lvl="0" indent="-285750" fontAlgn="base">
              <a:lnSpc>
                <a:spcPct val="112000"/>
              </a:lnSpc>
              <a:spcAft>
                <a:spcPts val="1235"/>
              </a:spcAft>
              <a:buClr>
                <a:srgbClr val="000000"/>
              </a:buClr>
              <a:buSzPts val="1000"/>
              <a:buFont typeface="Arial" panose="020B0604020202020204" pitchFamily="34" charset="0"/>
              <a:buChar char="•"/>
            </a:pPr>
            <a:endParaRPr lang="en-GB" sz="1800" u="none" strike="noStrike">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p:txBody>
      </p:sp>
      <p:sp>
        <p:nvSpPr>
          <p:cNvPr id="4" name="Slide Number Placeholder 3"/>
          <p:cNvSpPr>
            <a:spLocks noGrp="1"/>
          </p:cNvSpPr>
          <p:nvPr>
            <p:ph type="sldNum" sz="quarter" idx="5"/>
          </p:nvPr>
        </p:nvSpPr>
        <p:spPr/>
        <p:txBody>
          <a:bodyPr/>
          <a:lstStyle/>
          <a:p>
            <a:fld id="{E0EB1FC5-4B0A-DE45-AA36-CB6DDAD70911}" type="slidenum">
              <a:rPr lang="en-US" smtClean="0"/>
              <a:t>10</a:t>
            </a:fld>
            <a:endParaRPr lang="en-US"/>
          </a:p>
        </p:txBody>
      </p:sp>
    </p:spTree>
    <p:extLst>
      <p:ext uri="{BB962C8B-B14F-4D97-AF65-F5344CB8AC3E}">
        <p14:creationId xmlns:p14="http://schemas.microsoft.com/office/powerpoint/2010/main" val="3291756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Timings: </a:t>
            </a:r>
          </a:p>
          <a:p>
            <a:r>
              <a:rPr lang="en-IN"/>
              <a:t>1 mins – Rupen – intro</a:t>
            </a:r>
          </a:p>
          <a:p>
            <a:r>
              <a:rPr lang="en-IN"/>
              <a:t>5 mins – Francois – </a:t>
            </a:r>
            <a:r>
              <a:rPr lang="en-IN" err="1"/>
              <a:t>NextWave</a:t>
            </a:r>
            <a:r>
              <a:rPr lang="en-IN"/>
              <a:t>, objective, background </a:t>
            </a:r>
          </a:p>
          <a:p>
            <a:r>
              <a:rPr lang="en-IN"/>
              <a:t>15 min – Greg – Tree Global </a:t>
            </a:r>
          </a:p>
          <a:p>
            <a:r>
              <a:rPr lang="en-IN"/>
              <a:t>15 min – Jonathan – Natural State </a:t>
            </a:r>
          </a:p>
          <a:p>
            <a:r>
              <a:rPr lang="en-IN"/>
              <a:t>5 min – Francois, Cathy - Creating long term value </a:t>
            </a:r>
          </a:p>
          <a:p>
            <a:r>
              <a:rPr lang="en-IN"/>
              <a:t>5 mins – Rupen – EYFC and You, next steps </a:t>
            </a:r>
          </a:p>
          <a:p>
            <a:r>
              <a:rPr lang="en-IN"/>
              <a:t>10 mins – Q&amp;A </a:t>
            </a:r>
          </a:p>
          <a:p>
            <a:r>
              <a:rPr lang="en-IN"/>
              <a:t>Total = 56 mins </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95344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6880" rtl="0" eaLnBrk="1" fontAlgn="auto" latinLnBrk="0" hangingPunct="1">
              <a:lnSpc>
                <a:spcPct val="100000"/>
              </a:lnSpc>
              <a:spcBef>
                <a:spcPts val="0"/>
              </a:spcBef>
              <a:spcAft>
                <a:spcPts val="1200"/>
              </a:spcAft>
              <a:buClr>
                <a:srgbClr val="FFE600"/>
              </a:buClr>
              <a:buSzPct val="100000"/>
              <a:buFont typeface="Arial" panose="020B0604020202020204" pitchFamily="34" charset="0"/>
              <a:buNone/>
              <a:tabLst/>
              <a:defRPr/>
            </a:pPr>
            <a:endParaRPr kumimoji="0" lang="en-GB" sz="1200" b="0" i="0" u="none" strike="noStrike" kern="1200" cap="none" spc="0" normalizeH="0" baseline="0" noProof="0">
              <a:ln>
                <a:noFill/>
              </a:ln>
              <a:solidFill>
                <a:prstClr val="white">
                  <a:lumMod val="95000"/>
                </a:prstClr>
              </a:solidFill>
              <a:effectLst/>
              <a:uLnTx/>
              <a:uFillTx/>
              <a:latin typeface="EYInterstate Light"/>
              <a:ea typeface="+mn-ea"/>
              <a:cs typeface="+mn-cs"/>
            </a:endParaRPr>
          </a:p>
        </p:txBody>
      </p:sp>
      <p:sp>
        <p:nvSpPr>
          <p:cNvPr id="4" name="Slide Number Placeholder 3"/>
          <p:cNvSpPr>
            <a:spLocks noGrp="1"/>
          </p:cNvSpPr>
          <p:nvPr>
            <p:ph type="sldNum" sz="quarter" idx="5"/>
          </p:nvPr>
        </p:nvSpPr>
        <p:spPr/>
        <p:txBody>
          <a:bodyPr/>
          <a:lstStyle/>
          <a:p>
            <a:fld id="{E0EB1FC5-4B0A-DE45-AA36-CB6DDAD70911}" type="slidenum">
              <a:rPr lang="en-US" smtClean="0"/>
              <a:t>1</a:t>
            </a:fld>
            <a:endParaRPr lang="en-US"/>
          </a:p>
        </p:txBody>
      </p:sp>
    </p:spTree>
    <p:extLst>
      <p:ext uri="{BB962C8B-B14F-4D97-AF65-F5344CB8AC3E}">
        <p14:creationId xmlns:p14="http://schemas.microsoft.com/office/powerpoint/2010/main" val="184733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2</a:t>
            </a:fld>
            <a:endParaRPr lang="en-US"/>
          </a:p>
        </p:txBody>
      </p:sp>
    </p:spTree>
    <p:extLst>
      <p:ext uri="{BB962C8B-B14F-4D97-AF65-F5344CB8AC3E}">
        <p14:creationId xmlns:p14="http://schemas.microsoft.com/office/powerpoint/2010/main" val="322271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3</a:t>
            </a:fld>
            <a:endParaRPr lang="en-US"/>
          </a:p>
        </p:txBody>
      </p:sp>
    </p:spTree>
    <p:extLst>
      <p:ext uri="{BB962C8B-B14F-4D97-AF65-F5344CB8AC3E}">
        <p14:creationId xmlns:p14="http://schemas.microsoft.com/office/powerpoint/2010/main" val="163505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4</a:t>
            </a:fld>
            <a:endParaRPr lang="en-US"/>
          </a:p>
        </p:txBody>
      </p:sp>
    </p:spTree>
    <p:extLst>
      <p:ext uri="{BB962C8B-B14F-4D97-AF65-F5344CB8AC3E}">
        <p14:creationId xmlns:p14="http://schemas.microsoft.com/office/powerpoint/2010/main" val="222058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5</a:t>
            </a:fld>
            <a:endParaRPr lang="en-US"/>
          </a:p>
        </p:txBody>
      </p:sp>
    </p:spTree>
    <p:extLst>
      <p:ext uri="{BB962C8B-B14F-4D97-AF65-F5344CB8AC3E}">
        <p14:creationId xmlns:p14="http://schemas.microsoft.com/office/powerpoint/2010/main" val="37865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6</a:t>
            </a:fld>
            <a:endParaRPr lang="en-US"/>
          </a:p>
        </p:txBody>
      </p:sp>
    </p:spTree>
    <p:extLst>
      <p:ext uri="{BB962C8B-B14F-4D97-AF65-F5344CB8AC3E}">
        <p14:creationId xmlns:p14="http://schemas.microsoft.com/office/powerpoint/2010/main" val="265689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0EB1FC5-4B0A-DE45-AA36-CB6DDAD70911}" type="slidenum">
              <a:rPr lang="en-US" smtClean="0"/>
              <a:t>7</a:t>
            </a:fld>
            <a:endParaRPr lang="en-US"/>
          </a:p>
        </p:txBody>
      </p:sp>
    </p:spTree>
    <p:extLst>
      <p:ext uri="{BB962C8B-B14F-4D97-AF65-F5344CB8AC3E}">
        <p14:creationId xmlns:p14="http://schemas.microsoft.com/office/powerpoint/2010/main" val="317138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36195" lvl="0" indent="-285750" fontAlgn="base">
              <a:lnSpc>
                <a:spcPct val="112000"/>
              </a:lnSpc>
              <a:spcAft>
                <a:spcPts val="1235"/>
              </a:spcAft>
              <a:buClr>
                <a:srgbClr val="000000"/>
              </a:buClr>
              <a:buSzPts val="1000"/>
              <a:buFont typeface="Arial" panose="020B0604020202020204" pitchFamily="34" charset="0"/>
              <a:buChar char="•"/>
            </a:pPr>
            <a:endParaRPr lang="en-GB" sz="1800" u="none" strike="noStrike" dirty="0">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p:txBody>
      </p:sp>
      <p:sp>
        <p:nvSpPr>
          <p:cNvPr id="4" name="Slide Number Placeholder 3"/>
          <p:cNvSpPr>
            <a:spLocks noGrp="1"/>
          </p:cNvSpPr>
          <p:nvPr>
            <p:ph type="sldNum" sz="quarter" idx="5"/>
          </p:nvPr>
        </p:nvSpPr>
        <p:spPr/>
        <p:txBody>
          <a:bodyPr/>
          <a:lstStyle/>
          <a:p>
            <a:fld id="{E0EB1FC5-4B0A-DE45-AA36-CB6DDAD70911}" type="slidenum">
              <a:rPr lang="en-US" smtClean="0"/>
              <a:t>8</a:t>
            </a:fld>
            <a:endParaRPr lang="en-US"/>
          </a:p>
        </p:txBody>
      </p:sp>
    </p:spTree>
    <p:extLst>
      <p:ext uri="{BB962C8B-B14F-4D97-AF65-F5344CB8AC3E}">
        <p14:creationId xmlns:p14="http://schemas.microsoft.com/office/powerpoint/2010/main" val="3438641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667983" y="877438"/>
            <a:ext cx="5430896" cy="3949581"/>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3"/>
          </a:p>
        </p:txBody>
      </p:sp>
      <p:sp>
        <p:nvSpPr>
          <p:cNvPr id="11" name="Title 1"/>
          <p:cNvSpPr>
            <a:spLocks noGrp="1"/>
          </p:cNvSpPr>
          <p:nvPr>
            <p:ph type="ctrTitle"/>
          </p:nvPr>
        </p:nvSpPr>
        <p:spPr>
          <a:xfrm>
            <a:off x="973530" y="2155071"/>
            <a:ext cx="4768360" cy="1080394"/>
          </a:xfrm>
        </p:spPr>
        <p:txBody>
          <a:bodyPr/>
          <a:lstStyle>
            <a:lvl1pPr>
              <a:defRPr sz="3305" b="0">
                <a:solidFill>
                  <a:srgbClr val="2E2E38"/>
                </a:solidFill>
                <a:latin typeface="EYInterstate Light" panose="02000506000000020004" pitchFamily="2" charset="0"/>
                <a:cs typeface="Arial" pitchFamily="34" charset="0"/>
              </a:defRPr>
            </a:lvl1pPr>
          </a:lstStyle>
          <a:p>
            <a:r>
              <a:rPr lang="en-US"/>
              <a:t>Click to edit Master 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625593" y="6295825"/>
            <a:ext cx="8946572"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665958" y="6181291"/>
            <a:ext cx="1151158" cy="217888"/>
          </a:xfrm>
          <a:prstGeom prst="rect">
            <a:avLst/>
          </a:prstGeom>
          <a:noFill/>
        </p:spPr>
        <p:txBody>
          <a:bodyPr wrap="square" lIns="0" tIns="0" rIns="0" bIns="0" rtlCol="0" anchor="ctr" anchorCtr="0">
            <a:noAutofit/>
          </a:bodyPr>
          <a:lstStyle/>
          <a:p>
            <a:r>
              <a:rPr lang="en-GB" sz="1322">
                <a:solidFill>
                  <a:schemeClr val="bg1">
                    <a:lumMod val="60000"/>
                    <a:lumOff val="40000"/>
                  </a:schemeClr>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625593" y="6637828"/>
            <a:ext cx="3402866" cy="198500"/>
          </a:xfrm>
        </p:spPr>
        <p:txBody>
          <a:bodyPr/>
          <a:lstStyle>
            <a:lvl1pPr marL="0" indent="0">
              <a:buNone/>
              <a:defRPr sz="1322">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625593" y="6855757"/>
            <a:ext cx="3402866" cy="198500"/>
          </a:xfrm>
        </p:spPr>
        <p:txBody>
          <a:bodyPr/>
          <a:lstStyle>
            <a:lvl1pPr marL="0" indent="0">
              <a:buNone/>
              <a:defRPr sz="1322">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665956" y="6522536"/>
            <a:ext cx="634470" cy="635200"/>
          </a:xfrm>
          <a:prstGeom prst="ellipse">
            <a:avLst/>
          </a:prstGeom>
        </p:spPr>
        <p:txBody>
          <a:bodyPr anchor="ctr"/>
          <a:lstStyle>
            <a:lvl1pPr marL="0" indent="0" algn="ctr">
              <a:buNone/>
              <a:defRPr sz="991">
                <a:solidFill>
                  <a:schemeClr val="bg1"/>
                </a:solidFill>
              </a:defRPr>
            </a:lvl1pPr>
          </a:lstStyle>
          <a:p>
            <a:endParaRPr lang="en-GB"/>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1416914" y="5470812"/>
            <a:ext cx="1349955" cy="1582596"/>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15" name="Subtitle 2">
            <a:extLst>
              <a:ext uri="{FF2B5EF4-FFF2-40B4-BE49-F238E27FC236}">
                <a16:creationId xmlns:a16="http://schemas.microsoft.com/office/drawing/2014/main" id="{3C912075-2964-4957-82D1-4048ECBCDFF5}"/>
              </a:ext>
            </a:extLst>
          </p:cNvPr>
          <p:cNvSpPr>
            <a:spLocks noGrp="1"/>
          </p:cNvSpPr>
          <p:nvPr>
            <p:ph type="subTitle" idx="1"/>
          </p:nvPr>
        </p:nvSpPr>
        <p:spPr>
          <a:xfrm>
            <a:off x="973530" y="3359236"/>
            <a:ext cx="4768360" cy="1153862"/>
          </a:xfrm>
        </p:spPr>
        <p:txBody>
          <a:bodyPr/>
          <a:lstStyle>
            <a:lvl1pPr marL="0" indent="0" algn="l">
              <a:spcAft>
                <a:spcPts val="1322"/>
              </a:spcAft>
              <a:buNone/>
              <a:defRPr sz="1762">
                <a:solidFill>
                  <a:srgbClr val="2E2E38"/>
                </a:solidFill>
                <a:latin typeface="EYInterstate" panose="02000503020000020004" pitchFamily="2" charset="0"/>
                <a:cs typeface="Arial" pitchFamily="34" charset="0"/>
              </a:defRPr>
            </a:lvl1pPr>
            <a:lvl2pPr marL="0" indent="0" algn="l">
              <a:buNone/>
              <a:defRPr sz="1762" b="1">
                <a:solidFill>
                  <a:srgbClr val="404040"/>
                </a:solidFill>
              </a:defRPr>
            </a:lvl2pPr>
            <a:lvl3pPr marL="1007212" indent="0" algn="ctr">
              <a:buNone/>
              <a:defRPr>
                <a:solidFill>
                  <a:schemeClr val="tx1">
                    <a:tint val="75000"/>
                  </a:schemeClr>
                </a:solidFill>
              </a:defRPr>
            </a:lvl3pPr>
            <a:lvl4pPr marL="1510817" indent="0" algn="ctr">
              <a:buNone/>
              <a:defRPr>
                <a:solidFill>
                  <a:schemeClr val="tx1">
                    <a:tint val="75000"/>
                  </a:schemeClr>
                </a:solidFill>
              </a:defRPr>
            </a:lvl4pPr>
            <a:lvl5pPr marL="2014423" indent="0" algn="ctr">
              <a:buNone/>
              <a:defRPr>
                <a:solidFill>
                  <a:schemeClr val="tx1">
                    <a:tint val="75000"/>
                  </a:schemeClr>
                </a:solidFill>
              </a:defRPr>
            </a:lvl5pPr>
            <a:lvl6pPr marL="2518029" indent="0" algn="ctr">
              <a:buNone/>
              <a:defRPr>
                <a:solidFill>
                  <a:schemeClr val="tx1">
                    <a:tint val="75000"/>
                  </a:schemeClr>
                </a:solidFill>
              </a:defRPr>
            </a:lvl6pPr>
            <a:lvl7pPr marL="3021635" indent="0" algn="ctr">
              <a:buNone/>
              <a:defRPr>
                <a:solidFill>
                  <a:schemeClr val="tx1">
                    <a:tint val="75000"/>
                  </a:schemeClr>
                </a:solidFill>
              </a:defRPr>
            </a:lvl7pPr>
            <a:lvl8pPr marL="3525241" indent="0" algn="ctr">
              <a:buNone/>
              <a:defRPr>
                <a:solidFill>
                  <a:schemeClr val="tx1">
                    <a:tint val="75000"/>
                  </a:schemeClr>
                </a:solidFill>
              </a:defRPr>
            </a:lvl8pPr>
            <a:lvl9pPr marL="4028846"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501265615"/>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667983" y="877438"/>
            <a:ext cx="5430896" cy="3949581"/>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3"/>
          </a:p>
        </p:txBody>
      </p:sp>
      <p:sp>
        <p:nvSpPr>
          <p:cNvPr id="11" name="Title 1"/>
          <p:cNvSpPr>
            <a:spLocks noGrp="1"/>
          </p:cNvSpPr>
          <p:nvPr>
            <p:ph type="ctrTitle"/>
          </p:nvPr>
        </p:nvSpPr>
        <p:spPr>
          <a:xfrm>
            <a:off x="973530" y="2155071"/>
            <a:ext cx="4768360" cy="1080394"/>
          </a:xfrm>
        </p:spPr>
        <p:txBody>
          <a:bodyPr/>
          <a:lstStyle>
            <a:lvl1pPr>
              <a:defRPr sz="3305" b="0">
                <a:solidFill>
                  <a:srgbClr val="2E2E38"/>
                </a:solidFill>
                <a:latin typeface="EYInterstate Light" panose="02000506000000020004" pitchFamily="2" charset="0"/>
                <a:cs typeface="Arial" pitchFamily="34" charset="0"/>
              </a:defRPr>
            </a:lvl1pPr>
          </a:lstStyle>
          <a:p>
            <a:r>
              <a:rPr lang="en-US"/>
              <a:t>Click to edit Master 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625593" y="6295825"/>
            <a:ext cx="8946572" cy="0"/>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665958" y="6181291"/>
            <a:ext cx="1151158" cy="217888"/>
          </a:xfrm>
          <a:prstGeom prst="rect">
            <a:avLst/>
          </a:prstGeom>
          <a:noFill/>
        </p:spPr>
        <p:txBody>
          <a:bodyPr wrap="square" lIns="0" tIns="0" rIns="0" bIns="0" rtlCol="0" anchor="ctr" anchorCtr="0">
            <a:noAutofit/>
          </a:bodyPr>
          <a:lstStyle/>
          <a:p>
            <a:r>
              <a:rPr lang="en-GB" sz="1322">
                <a:solidFill>
                  <a:schemeClr val="bg1">
                    <a:lumMod val="60000"/>
                    <a:lumOff val="40000"/>
                  </a:schemeClr>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665958" y="6637828"/>
            <a:ext cx="3402866" cy="198500"/>
          </a:xfrm>
        </p:spPr>
        <p:txBody>
          <a:bodyPr/>
          <a:lstStyle>
            <a:lvl1pPr marL="0" indent="0">
              <a:buNone/>
              <a:defRPr sz="1322">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665958" y="6855757"/>
            <a:ext cx="3402866" cy="198500"/>
          </a:xfrm>
        </p:spPr>
        <p:txBody>
          <a:bodyPr/>
          <a:lstStyle>
            <a:lvl1pPr marL="0" indent="0">
              <a:buNone/>
              <a:defRPr sz="1322">
                <a:solidFill>
                  <a:schemeClr val="bg1"/>
                </a:solidFill>
              </a:defRPr>
            </a:lvl1pPr>
          </a:lstStyle>
          <a:p>
            <a:pPr lvl="0"/>
            <a:r>
              <a:rPr lang="en-US"/>
              <a:t>Job Title</a:t>
            </a:r>
            <a:endParaRPr lang="en-GB"/>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1416914" y="5470812"/>
            <a:ext cx="1349955" cy="1582596"/>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18" name="Subtitle 2">
            <a:extLst>
              <a:ext uri="{FF2B5EF4-FFF2-40B4-BE49-F238E27FC236}">
                <a16:creationId xmlns:a16="http://schemas.microsoft.com/office/drawing/2014/main" id="{D1F33403-C764-4BBB-ACC3-57C4BA5DBB8D}"/>
              </a:ext>
            </a:extLst>
          </p:cNvPr>
          <p:cNvSpPr>
            <a:spLocks noGrp="1"/>
          </p:cNvSpPr>
          <p:nvPr>
            <p:ph type="subTitle" idx="1"/>
          </p:nvPr>
        </p:nvSpPr>
        <p:spPr>
          <a:xfrm>
            <a:off x="973530" y="3359236"/>
            <a:ext cx="4768360" cy="1153862"/>
          </a:xfrm>
        </p:spPr>
        <p:txBody>
          <a:bodyPr/>
          <a:lstStyle>
            <a:lvl1pPr marL="0" indent="0" algn="l">
              <a:spcAft>
                <a:spcPts val="1322"/>
              </a:spcAft>
              <a:buNone/>
              <a:defRPr sz="1762">
                <a:solidFill>
                  <a:srgbClr val="2E2E38"/>
                </a:solidFill>
                <a:latin typeface="EYInterstate" panose="02000503020000020004" pitchFamily="2" charset="0"/>
                <a:cs typeface="Arial" pitchFamily="34" charset="0"/>
              </a:defRPr>
            </a:lvl1pPr>
            <a:lvl2pPr marL="0" indent="0" algn="l">
              <a:buNone/>
              <a:defRPr sz="1762" b="1">
                <a:solidFill>
                  <a:srgbClr val="404040"/>
                </a:solidFill>
              </a:defRPr>
            </a:lvl2pPr>
            <a:lvl3pPr marL="1007212" indent="0" algn="ctr">
              <a:buNone/>
              <a:defRPr>
                <a:solidFill>
                  <a:schemeClr val="tx1">
                    <a:tint val="75000"/>
                  </a:schemeClr>
                </a:solidFill>
              </a:defRPr>
            </a:lvl3pPr>
            <a:lvl4pPr marL="1510817" indent="0" algn="ctr">
              <a:buNone/>
              <a:defRPr>
                <a:solidFill>
                  <a:schemeClr val="tx1">
                    <a:tint val="75000"/>
                  </a:schemeClr>
                </a:solidFill>
              </a:defRPr>
            </a:lvl4pPr>
            <a:lvl5pPr marL="2014423" indent="0" algn="ctr">
              <a:buNone/>
              <a:defRPr>
                <a:solidFill>
                  <a:schemeClr val="tx1">
                    <a:tint val="75000"/>
                  </a:schemeClr>
                </a:solidFill>
              </a:defRPr>
            </a:lvl5pPr>
            <a:lvl6pPr marL="2518029" indent="0" algn="ctr">
              <a:buNone/>
              <a:defRPr>
                <a:solidFill>
                  <a:schemeClr val="tx1">
                    <a:tint val="75000"/>
                  </a:schemeClr>
                </a:solidFill>
              </a:defRPr>
            </a:lvl6pPr>
            <a:lvl7pPr marL="3021635" indent="0" algn="ctr">
              <a:buNone/>
              <a:defRPr>
                <a:solidFill>
                  <a:schemeClr val="tx1">
                    <a:tint val="75000"/>
                  </a:schemeClr>
                </a:solidFill>
              </a:defRPr>
            </a:lvl7pPr>
            <a:lvl8pPr marL="3525241" indent="0" algn="ctr">
              <a:buNone/>
              <a:defRPr>
                <a:solidFill>
                  <a:schemeClr val="tx1">
                    <a:tint val="75000"/>
                  </a:schemeClr>
                </a:solidFill>
              </a:defRPr>
            </a:lvl8pPr>
            <a:lvl9pPr marL="4028846"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249665659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671983" y="6425459"/>
            <a:ext cx="4271680" cy="628798"/>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grpSp>
      <p:sp>
        <p:nvSpPr>
          <p:cNvPr id="18" name="Title 1"/>
          <p:cNvSpPr>
            <a:spLocks noGrp="1"/>
          </p:cNvSpPr>
          <p:nvPr userDrawn="1">
            <p:ph type="ctrTitle"/>
          </p:nvPr>
        </p:nvSpPr>
        <p:spPr>
          <a:xfrm>
            <a:off x="1164099" y="2380157"/>
            <a:ext cx="5269492" cy="948830"/>
          </a:xfrm>
          <a:prstGeom prst="rect">
            <a:avLst/>
          </a:prstGeom>
        </p:spPr>
        <p:txBody>
          <a:bodyPr/>
          <a:lstStyle>
            <a:lvl1pPr>
              <a:defRPr sz="3305"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1164310" y="3529252"/>
            <a:ext cx="5296089" cy="712110"/>
          </a:xfrm>
          <a:prstGeom prst="rect">
            <a:avLst/>
          </a:prstGeom>
        </p:spPr>
        <p:txBody>
          <a:bodyPr/>
          <a:lstStyle>
            <a:lvl1pPr marL="0" indent="0" algn="l">
              <a:buNone/>
              <a:defRPr sz="1762">
                <a:solidFill>
                  <a:schemeClr val="bg1"/>
                </a:solidFill>
                <a:latin typeface="EYInterstate Light" panose="02000506000000020004" pitchFamily="2" charset="0"/>
                <a:cs typeface="Arial" pitchFamily="34" charset="0"/>
              </a:defRPr>
            </a:lvl1pPr>
            <a:lvl2pPr marL="0" indent="0" algn="l">
              <a:buNone/>
              <a:defRPr sz="1762">
                <a:solidFill>
                  <a:schemeClr val="tx1">
                    <a:lumMod val="75000"/>
                    <a:lumOff val="25000"/>
                  </a:schemeClr>
                </a:solidFill>
              </a:defRPr>
            </a:lvl2pPr>
            <a:lvl3pPr marL="1007212" indent="0" algn="ctr">
              <a:buNone/>
              <a:defRPr>
                <a:solidFill>
                  <a:schemeClr val="tx1">
                    <a:tint val="75000"/>
                  </a:schemeClr>
                </a:solidFill>
              </a:defRPr>
            </a:lvl3pPr>
            <a:lvl4pPr marL="1510817" indent="0" algn="ctr">
              <a:buNone/>
              <a:defRPr>
                <a:solidFill>
                  <a:schemeClr val="tx1">
                    <a:tint val="75000"/>
                  </a:schemeClr>
                </a:solidFill>
              </a:defRPr>
            </a:lvl4pPr>
            <a:lvl5pPr marL="2014423" indent="0" algn="ctr">
              <a:buNone/>
              <a:defRPr>
                <a:solidFill>
                  <a:schemeClr val="tx1">
                    <a:tint val="75000"/>
                  </a:schemeClr>
                </a:solidFill>
              </a:defRPr>
            </a:lvl5pPr>
            <a:lvl6pPr marL="2518029" indent="0" algn="ctr">
              <a:buNone/>
              <a:defRPr>
                <a:solidFill>
                  <a:schemeClr val="tx1">
                    <a:tint val="75000"/>
                  </a:schemeClr>
                </a:solidFill>
              </a:defRPr>
            </a:lvl6pPr>
            <a:lvl7pPr marL="3021635" indent="0" algn="ctr">
              <a:buNone/>
              <a:defRPr>
                <a:solidFill>
                  <a:schemeClr val="tx1">
                    <a:tint val="75000"/>
                  </a:schemeClr>
                </a:solidFill>
              </a:defRPr>
            </a:lvl7pPr>
            <a:lvl8pPr marL="3525241" indent="0" algn="ctr">
              <a:buNone/>
              <a:defRPr>
                <a:solidFill>
                  <a:schemeClr val="tx1">
                    <a:tint val="75000"/>
                  </a:schemeClr>
                </a:solidFill>
              </a:defRPr>
            </a:lvl8pPr>
            <a:lvl9pPr marL="4028846"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662346" y="798034"/>
            <a:ext cx="6257616" cy="3807775"/>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983"/>
          </a:p>
        </p:txBody>
      </p:sp>
      <p:sp>
        <p:nvSpPr>
          <p:cNvPr id="4" name="Freeform: Shape 3">
            <a:extLst>
              <a:ext uri="{FF2B5EF4-FFF2-40B4-BE49-F238E27FC236}">
                <a16:creationId xmlns:a16="http://schemas.microsoft.com/office/drawing/2014/main" id="{15324C54-B75E-4AC0-90C2-FA558C7716F7}"/>
              </a:ext>
            </a:extLst>
          </p:cNvPr>
          <p:cNvSpPr/>
          <p:nvPr/>
        </p:nvSpPr>
        <p:spPr>
          <a:xfrm>
            <a:off x="662346" y="4435103"/>
            <a:ext cx="167041" cy="167233"/>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983"/>
          </a:p>
        </p:txBody>
      </p:sp>
      <p:sp>
        <p:nvSpPr>
          <p:cNvPr id="5" name="Freeform: Shape 4">
            <a:extLst>
              <a:ext uri="{FF2B5EF4-FFF2-40B4-BE49-F238E27FC236}">
                <a16:creationId xmlns:a16="http://schemas.microsoft.com/office/drawing/2014/main" id="{CAA95478-C099-485F-AD95-A617656C6C7C}"/>
              </a:ext>
            </a:extLst>
          </p:cNvPr>
          <p:cNvSpPr/>
          <p:nvPr/>
        </p:nvSpPr>
        <p:spPr>
          <a:xfrm>
            <a:off x="976641" y="4435103"/>
            <a:ext cx="167041" cy="167233"/>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983"/>
          </a:p>
        </p:txBody>
      </p:sp>
      <p:sp>
        <p:nvSpPr>
          <p:cNvPr id="6" name="Freeform: Shape 5">
            <a:extLst>
              <a:ext uri="{FF2B5EF4-FFF2-40B4-BE49-F238E27FC236}">
                <a16:creationId xmlns:a16="http://schemas.microsoft.com/office/drawing/2014/main" id="{D65680A1-86D1-44C2-AA38-0DF5735F1F26}"/>
              </a:ext>
            </a:extLst>
          </p:cNvPr>
          <p:cNvSpPr/>
          <p:nvPr/>
        </p:nvSpPr>
        <p:spPr>
          <a:xfrm>
            <a:off x="1290806" y="4435103"/>
            <a:ext cx="167041" cy="167233"/>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983"/>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1416914" y="5470812"/>
            <a:ext cx="1349955" cy="1582596"/>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Tree>
    <p:extLst>
      <p:ext uri="{BB962C8B-B14F-4D97-AF65-F5344CB8AC3E}">
        <p14:creationId xmlns:p14="http://schemas.microsoft.com/office/powerpoint/2010/main" val="364928135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673767" y="6425459"/>
            <a:ext cx="4271680" cy="628798"/>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983">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1165883" y="2380157"/>
            <a:ext cx="4406519" cy="948830"/>
          </a:xfrm>
          <a:prstGeom prst="rect">
            <a:avLst/>
          </a:prstGeom>
        </p:spPr>
        <p:txBody>
          <a:bodyPr/>
          <a:lstStyle>
            <a:lvl1pPr>
              <a:defRPr sz="3305"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1166095" y="3529252"/>
            <a:ext cx="4428760" cy="712110"/>
          </a:xfrm>
          <a:prstGeom prst="rect">
            <a:avLst/>
          </a:prstGeom>
        </p:spPr>
        <p:txBody>
          <a:bodyPr/>
          <a:lstStyle>
            <a:lvl1pPr marL="0" indent="0" algn="l">
              <a:buNone/>
              <a:defRPr sz="1762">
                <a:solidFill>
                  <a:schemeClr val="bg1"/>
                </a:solidFill>
                <a:latin typeface="EYInterstate Light" panose="02000506000000020004" pitchFamily="2" charset="0"/>
                <a:cs typeface="Arial" pitchFamily="34" charset="0"/>
              </a:defRPr>
            </a:lvl1pPr>
            <a:lvl2pPr marL="0" indent="0" algn="l">
              <a:buNone/>
              <a:defRPr sz="1762">
                <a:solidFill>
                  <a:schemeClr val="tx1">
                    <a:lumMod val="75000"/>
                    <a:lumOff val="25000"/>
                  </a:schemeClr>
                </a:solidFill>
              </a:defRPr>
            </a:lvl2pPr>
            <a:lvl3pPr marL="1007212" indent="0" algn="ctr">
              <a:buNone/>
              <a:defRPr>
                <a:solidFill>
                  <a:schemeClr val="tx1">
                    <a:tint val="75000"/>
                  </a:schemeClr>
                </a:solidFill>
              </a:defRPr>
            </a:lvl3pPr>
            <a:lvl4pPr marL="1510817" indent="0" algn="ctr">
              <a:buNone/>
              <a:defRPr>
                <a:solidFill>
                  <a:schemeClr val="tx1">
                    <a:tint val="75000"/>
                  </a:schemeClr>
                </a:solidFill>
              </a:defRPr>
            </a:lvl4pPr>
            <a:lvl5pPr marL="2014423" indent="0" algn="ctr">
              <a:buNone/>
              <a:defRPr>
                <a:solidFill>
                  <a:schemeClr val="tx1">
                    <a:tint val="75000"/>
                  </a:schemeClr>
                </a:solidFill>
              </a:defRPr>
            </a:lvl5pPr>
            <a:lvl6pPr marL="2518029" indent="0" algn="ctr">
              <a:buNone/>
              <a:defRPr>
                <a:solidFill>
                  <a:schemeClr val="tx1">
                    <a:tint val="75000"/>
                  </a:schemeClr>
                </a:solidFill>
              </a:defRPr>
            </a:lvl6pPr>
            <a:lvl7pPr marL="3021635" indent="0" algn="ctr">
              <a:buNone/>
              <a:defRPr>
                <a:solidFill>
                  <a:schemeClr val="tx1">
                    <a:tint val="75000"/>
                  </a:schemeClr>
                </a:solidFill>
              </a:defRPr>
            </a:lvl7pPr>
            <a:lvl8pPr marL="3525241" indent="0" algn="ctr">
              <a:buNone/>
              <a:defRPr>
                <a:solidFill>
                  <a:schemeClr val="tx1">
                    <a:tint val="75000"/>
                  </a:schemeClr>
                </a:solidFill>
              </a:defRPr>
            </a:lvl8pPr>
            <a:lvl9pPr marL="4028846"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664131" y="966098"/>
            <a:ext cx="5348154" cy="3721296"/>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983"/>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983"/>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983"/>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983"/>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1416914" y="5470812"/>
            <a:ext cx="1349955" cy="1582596"/>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Tree>
    <p:extLst>
      <p:ext uri="{BB962C8B-B14F-4D97-AF65-F5344CB8AC3E}">
        <p14:creationId xmlns:p14="http://schemas.microsoft.com/office/powerpoint/2010/main" val="3261837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71831" y="324437"/>
            <a:ext cx="12092940" cy="651080"/>
          </a:xfrm>
        </p:spPr>
        <p:txBody>
          <a:bodyPr/>
          <a:lstStyle>
            <a:lvl1pPr>
              <a:defRPr sz="2644">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71831" y="1254873"/>
            <a:ext cx="12092940" cy="545645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9369FE1-2141-4E78-8B01-84E57EEFE06A}"/>
              </a:ext>
            </a:extLst>
          </p:cNvPr>
          <p:cNvSpPr>
            <a:spLocks noGrp="1"/>
          </p:cNvSpPr>
          <p:nvPr>
            <p:ph type="dt" sz="half" idx="10"/>
          </p:nvPr>
        </p:nvSpPr>
        <p:spPr/>
        <p:txBody>
          <a:bodyPr/>
          <a:lstStyle/>
          <a:p>
            <a:fld id="{16D63E5D-D4D4-47A0-B3D2-9C348E301267}" type="datetime3">
              <a:rPr lang="en-US" smtClean="0"/>
              <a:t>31 October 2022</a:t>
            </a:fld>
            <a:endParaRPr lang="en-IN"/>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IN"/>
              <a:t>Presentation title</a:t>
            </a:r>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457742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1831" y="324437"/>
            <a:ext cx="12092940" cy="651080"/>
          </a:xfrm>
        </p:spPr>
        <p:txBody>
          <a:bodyPr/>
          <a:lstStyle>
            <a:lvl1pPr>
              <a:defRPr sz="2644">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C3A9E02A-78D6-48B7-A389-464ED573BA5D}" type="datetime3">
              <a:rPr lang="en-US" smtClean="0"/>
              <a:t>31 October 2022</a:t>
            </a:fld>
            <a:endParaRPr lang="en-IN"/>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a:t>Presentation title</a:t>
            </a:r>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778667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9031410" y="1"/>
            <a:ext cx="4405191" cy="6788815"/>
          </a:xfrm>
        </p:spPr>
        <p:txBody>
          <a:bodyPr tIns="2232000"/>
          <a:lstStyle>
            <a:lvl1pPr marL="0" indent="0" algn="ctr">
              <a:buNone/>
              <a:defRPr/>
            </a:lvl1pPr>
          </a:lstStyle>
          <a:p>
            <a:r>
              <a:rPr lang="en-GB"/>
              <a:t>Click icon to add picture</a:t>
            </a:r>
          </a:p>
        </p:txBody>
      </p:sp>
      <p:sp>
        <p:nvSpPr>
          <p:cNvPr id="2" name="Title 1"/>
          <p:cNvSpPr>
            <a:spLocks noGrp="1"/>
          </p:cNvSpPr>
          <p:nvPr>
            <p:ph type="title"/>
          </p:nvPr>
        </p:nvSpPr>
        <p:spPr>
          <a:xfrm>
            <a:off x="671831" y="324437"/>
            <a:ext cx="8200103" cy="651080"/>
          </a:xfrm>
        </p:spPr>
        <p:txBody>
          <a:bodyPr/>
          <a:lstStyle>
            <a:lvl1pPr>
              <a:defRPr sz="2644">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71831" y="1254874"/>
            <a:ext cx="8040626" cy="963563"/>
          </a:xfrm>
        </p:spPr>
        <p:txBody>
          <a:bodyPr/>
          <a:lstStyle>
            <a:lvl1pPr marL="0" indent="0">
              <a:buNone/>
              <a:defRPr sz="1983">
                <a:solidFill>
                  <a:schemeClr val="bg1"/>
                </a:solidFill>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71831" y="2548962"/>
            <a:ext cx="3943533" cy="4239854"/>
          </a:xfrm>
        </p:spPr>
        <p:txBody>
          <a:bodyPr numCol="1"/>
          <a:lstStyle>
            <a:lvl1pPr marL="0" indent="0">
              <a:buNone/>
              <a:defRPr sz="1542">
                <a:solidFill>
                  <a:schemeClr val="bg1"/>
                </a:solidFill>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768924" y="2548962"/>
            <a:ext cx="3943533" cy="1383720"/>
          </a:xfrm>
        </p:spPr>
        <p:txBody>
          <a:bodyPr numCol="1"/>
          <a:lstStyle>
            <a:lvl1pPr marL="0" indent="0">
              <a:buNone/>
              <a:defRPr sz="1542">
                <a:solidFill>
                  <a:schemeClr val="bg1"/>
                </a:solidFill>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768924" y="4672162"/>
            <a:ext cx="3943533" cy="2143976"/>
          </a:xfrm>
        </p:spPr>
        <p:txBody>
          <a:bodyPr numCol="1"/>
          <a:lstStyle>
            <a:lvl1pPr marL="0" indent="0">
              <a:buNone/>
              <a:defRPr sz="1983">
                <a:solidFill>
                  <a:schemeClr val="bg1"/>
                </a:solidFill>
                <a:latin typeface="Georgia" panose="02040502050405020303" pitchFamily="18" charset="0"/>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71830" y="1001047"/>
            <a:ext cx="85079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31 October 2022</a:t>
            </a:fld>
            <a:endParaRPr lang="en-IN"/>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458071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626506" cy="7562849"/>
          </a:xfrm>
        </p:spPr>
        <p:txBody>
          <a:bodyPr tIns="2232000"/>
          <a:lstStyle>
            <a:lvl1pPr marL="0" indent="0" algn="ctr">
              <a:buNone/>
              <a:defRPr/>
            </a:lvl1pPr>
          </a:lstStyle>
          <a:p>
            <a:r>
              <a:rPr lang="en-GB"/>
              <a:t>Click icon to add picture</a:t>
            </a:r>
          </a:p>
        </p:txBody>
      </p:sp>
      <p:sp>
        <p:nvSpPr>
          <p:cNvPr id="2" name="Title 1"/>
          <p:cNvSpPr>
            <a:spLocks noGrp="1"/>
          </p:cNvSpPr>
          <p:nvPr>
            <p:ph type="title"/>
          </p:nvPr>
        </p:nvSpPr>
        <p:spPr>
          <a:xfrm>
            <a:off x="2968892" y="324437"/>
            <a:ext cx="9794624" cy="651080"/>
          </a:xfrm>
        </p:spPr>
        <p:txBody>
          <a:bodyPr/>
          <a:lstStyle>
            <a:lvl1pPr>
              <a:defRPr sz="2644">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968891" y="1254874"/>
            <a:ext cx="3021311" cy="5533942"/>
          </a:xfrm>
        </p:spPr>
        <p:txBody>
          <a:bodyPr/>
          <a:lstStyle>
            <a:lvl1pPr marL="0" indent="0">
              <a:buNone/>
              <a:defRPr sz="1983">
                <a:solidFill>
                  <a:schemeClr val="bg1"/>
                </a:solidFill>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308437" y="1254874"/>
            <a:ext cx="3088459" cy="5533942"/>
          </a:xfrm>
        </p:spPr>
        <p:txBody>
          <a:bodyPr numCol="1"/>
          <a:lstStyle>
            <a:lvl1pPr marL="0" indent="0">
              <a:buNone/>
              <a:defRPr sz="1542">
                <a:solidFill>
                  <a:schemeClr val="bg1"/>
                </a:solidFill>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9715130" y="1254875"/>
            <a:ext cx="3049640" cy="3083533"/>
          </a:xfrm>
        </p:spPr>
        <p:txBody>
          <a:bodyPr numCol="1"/>
          <a:lstStyle>
            <a:lvl1pPr marL="0" indent="0">
              <a:buNone/>
              <a:defRPr sz="1542">
                <a:solidFill>
                  <a:schemeClr val="bg1"/>
                </a:solidFill>
              </a:defRPr>
            </a:lvl1pPr>
            <a:lvl2pPr marL="392813" indent="0">
              <a:buNone/>
              <a:defRPr sz="1983">
                <a:solidFill>
                  <a:schemeClr val="bg1"/>
                </a:solidFill>
              </a:defRPr>
            </a:lvl2pPr>
            <a:lvl3pPr marL="785625" indent="0">
              <a:buNone/>
              <a:defRPr sz="1762">
                <a:solidFill>
                  <a:schemeClr val="bg1"/>
                </a:solidFill>
              </a:defRPr>
            </a:lvl3pPr>
            <a:lvl4pPr marL="1178438" indent="0">
              <a:buNone/>
              <a:defRPr sz="1542">
                <a:solidFill>
                  <a:schemeClr val="bg1"/>
                </a:solidFill>
              </a:defRPr>
            </a:lvl4pPr>
            <a:lvl5pPr marL="1571250" indent="0">
              <a:buNone/>
              <a:defRPr sz="1322">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968892" y="1001047"/>
            <a:ext cx="979462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31 October 2022</a:t>
            </a:fld>
            <a:endParaRPr lang="en-IN"/>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230261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71831" y="324437"/>
            <a:ext cx="12092940" cy="6510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71830" y="1254873"/>
            <a:ext cx="9075056" cy="5331710"/>
          </a:xfrm>
        </p:spPr>
        <p:txBody>
          <a:bodyPr/>
          <a:lstStyle>
            <a:lvl1pPr marL="0" indent="0">
              <a:spcBef>
                <a:spcPts val="0"/>
              </a:spcBef>
              <a:buNone/>
              <a:defRPr>
                <a:solidFill>
                  <a:schemeClr val="bg1"/>
                </a:solidFill>
              </a:defRPr>
            </a:lvl1pPr>
            <a:lvl2pPr marL="0" indent="0">
              <a:spcBef>
                <a:spcPts val="0"/>
              </a:spcBef>
              <a:buNone/>
              <a:defRPr sz="1983">
                <a:solidFill>
                  <a:schemeClr val="bg1"/>
                </a:solidFill>
              </a:defRPr>
            </a:lvl2pPr>
            <a:lvl3pPr marL="0" indent="0">
              <a:spcBef>
                <a:spcPts val="0"/>
              </a:spcBef>
              <a:buNone/>
              <a:defRPr sz="1762">
                <a:solidFill>
                  <a:schemeClr val="bg1"/>
                </a:solidFill>
              </a:defRPr>
            </a:lvl3pPr>
            <a:lvl4pPr marL="0" indent="0">
              <a:spcBef>
                <a:spcPts val="0"/>
              </a:spcBef>
              <a:buNone/>
              <a:defRPr sz="1542">
                <a:solidFill>
                  <a:schemeClr val="bg1"/>
                </a:solidFill>
              </a:defRPr>
            </a:lvl4pPr>
            <a:lvl5pPr marL="0" indent="0">
              <a:spcBef>
                <a:spcPts val="0"/>
              </a:spcBef>
              <a:buNone/>
              <a:defRPr sz="132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4" name="Date Placeholder 3">
            <a:extLst>
              <a:ext uri="{FF2B5EF4-FFF2-40B4-BE49-F238E27FC236}">
                <a16:creationId xmlns:a16="http://schemas.microsoft.com/office/drawing/2014/main" id="{40354617-5A1F-4D8E-8075-F2918D0E9DCE}"/>
              </a:ext>
            </a:extLst>
          </p:cNvPr>
          <p:cNvSpPr>
            <a:spLocks noGrp="1"/>
          </p:cNvSpPr>
          <p:nvPr>
            <p:ph type="dt" sz="half" idx="10"/>
          </p:nvPr>
        </p:nvSpPr>
        <p:spPr/>
        <p:txBody>
          <a:bodyPr/>
          <a:lstStyle/>
          <a:p>
            <a:fld id="{9166D130-B426-4A46-85E5-B0049A4DA5C7}" type="datetime3">
              <a:rPr lang="en-US" smtClean="0"/>
              <a:t>31 October 2022</a:t>
            </a:fld>
            <a:endParaRPr lang="en-IN"/>
          </a:p>
        </p:txBody>
      </p:sp>
      <p:sp>
        <p:nvSpPr>
          <p:cNvPr id="5" name="Footer Placeholder 4">
            <a:extLst>
              <a:ext uri="{FF2B5EF4-FFF2-40B4-BE49-F238E27FC236}">
                <a16:creationId xmlns:a16="http://schemas.microsoft.com/office/drawing/2014/main" id="{C9DAB026-E283-44F4-8795-984385684671}"/>
              </a:ext>
            </a:extLst>
          </p:cNvPr>
          <p:cNvSpPr>
            <a:spLocks noGrp="1"/>
          </p:cNvSpPr>
          <p:nvPr>
            <p:ph type="ftr" sz="quarter" idx="11"/>
          </p:nvPr>
        </p:nvSpPr>
        <p:spPr/>
        <p:txBody>
          <a:bodyPr/>
          <a:lstStyle/>
          <a:p>
            <a:r>
              <a:rPr lang="en-IN"/>
              <a:t>Presentation title</a:t>
            </a:r>
          </a:p>
        </p:txBody>
      </p:sp>
      <p:sp>
        <p:nvSpPr>
          <p:cNvPr id="6" name="Slide Number Placeholder 5">
            <a:extLst>
              <a:ext uri="{FF2B5EF4-FFF2-40B4-BE49-F238E27FC236}">
                <a16:creationId xmlns:a16="http://schemas.microsoft.com/office/drawing/2014/main" id="{AA3657FA-64A4-4818-8A20-F1ACA6AC5921}"/>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5347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667983" y="3144595"/>
            <a:ext cx="6070380" cy="1325890"/>
          </a:xfrm>
        </p:spPr>
        <p:txBody>
          <a:bodyPr vert="horz" lIns="0" tIns="0" rIns="0" bIns="0" rtlCol="0" anchor="ctr" anchorCtr="0">
            <a:noAutofit/>
          </a:bodyPr>
          <a:lstStyle>
            <a:lvl1pPr marL="0" indent="0">
              <a:buNone/>
              <a:defRPr kumimoji="0" lang="en-IN" sz="3965"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92813" marR="0" lvl="0" indent="-392813" defTabSz="1110188" fontAlgn="auto">
              <a:lnSpc>
                <a:spcPct val="100000"/>
              </a:lnSpc>
              <a:spcBef>
                <a:spcPct val="0"/>
              </a:spcBef>
              <a:spcAft>
                <a:spcPts val="0"/>
              </a:spcAft>
              <a:buClrTx/>
              <a:buSzTx/>
              <a:tabLst/>
            </a:pPr>
            <a:r>
              <a:rPr lang="en-US"/>
              <a:t>Section Title</a:t>
            </a:r>
            <a:endParaRPr lang="en-IN"/>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31 October 2022</a:t>
            </a:fld>
            <a:endParaRPr lang="en-IN"/>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4368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7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867C3-9C51-4253-98FD-59E02F3C24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1" y="0"/>
            <a:ext cx="13445067" cy="7562850"/>
          </a:xfrm>
          <a:prstGeom prst="rect">
            <a:avLst/>
          </a:prstGeom>
        </p:spPr>
      </p:pic>
      <p:grpSp>
        <p:nvGrpSpPr>
          <p:cNvPr id="4" name="Group 4">
            <a:extLst>
              <a:ext uri="{FF2B5EF4-FFF2-40B4-BE49-F238E27FC236}">
                <a16:creationId xmlns:a16="http://schemas.microsoft.com/office/drawing/2014/main" id="{24AD5B92-1C73-4F50-8FED-786A3979E71C}"/>
              </a:ext>
            </a:extLst>
          </p:cNvPr>
          <p:cNvGrpSpPr>
            <a:grpSpLocks noChangeAspect="1"/>
          </p:cNvGrpSpPr>
          <p:nvPr userDrawn="1"/>
        </p:nvGrpSpPr>
        <p:grpSpPr bwMode="invGray">
          <a:xfrm>
            <a:off x="12432878" y="7009642"/>
            <a:ext cx="333992" cy="343129"/>
            <a:chOff x="7110" y="4004"/>
            <a:chExt cx="191" cy="196"/>
          </a:xfrm>
        </p:grpSpPr>
        <p:sp>
          <p:nvSpPr>
            <p:cNvPr id="5" name="Freeform 5">
              <a:extLst>
                <a:ext uri="{FF2B5EF4-FFF2-40B4-BE49-F238E27FC236}">
                  <a16:creationId xmlns:a16="http://schemas.microsoft.com/office/drawing/2014/main" id="{4F6E51F0-4D85-4669-9BB4-5BA14F663903}"/>
                </a:ext>
              </a:extLst>
            </p:cNvPr>
            <p:cNvSpPr>
              <a:spLocks/>
            </p:cNvSpPr>
            <p:nvPr userDrawn="1"/>
          </p:nvSpPr>
          <p:spPr bwMode="invGray">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6" name="Freeform 6">
              <a:extLst>
                <a:ext uri="{FF2B5EF4-FFF2-40B4-BE49-F238E27FC236}">
                  <a16:creationId xmlns:a16="http://schemas.microsoft.com/office/drawing/2014/main" id="{BC56E936-A761-41A7-939A-C9309E06CFCB}"/>
                </a:ext>
              </a:extLst>
            </p:cNvPr>
            <p:cNvSpPr>
              <a:spLocks/>
            </p:cNvSpPr>
            <p:nvPr userDrawn="1"/>
          </p:nvSpPr>
          <p:spPr bwMode="invGray">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7" name="Freeform 7">
              <a:extLst>
                <a:ext uri="{FF2B5EF4-FFF2-40B4-BE49-F238E27FC236}">
                  <a16:creationId xmlns:a16="http://schemas.microsoft.com/office/drawing/2014/main" id="{7E40F5BD-253C-437C-9C8C-6048F4C20DD3}"/>
                </a:ext>
              </a:extLst>
            </p:cNvPr>
            <p:cNvSpPr>
              <a:spLocks/>
            </p:cNvSpPr>
            <p:nvPr userDrawn="1"/>
          </p:nvSpPr>
          <p:spPr bwMode="invGray">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grpSp>
      <p:sp>
        <p:nvSpPr>
          <p:cNvPr id="8" name="Slide Number Placeholder 4">
            <a:extLst>
              <a:ext uri="{FF2B5EF4-FFF2-40B4-BE49-F238E27FC236}">
                <a16:creationId xmlns:a16="http://schemas.microsoft.com/office/drawing/2014/main" id="{7D2C2A9D-9C18-4941-A88B-4DF3A83E2BEA}"/>
              </a:ext>
            </a:extLst>
          </p:cNvPr>
          <p:cNvSpPr txBox="1">
            <a:spLocks/>
          </p:cNvSpPr>
          <p:nvPr userDrawn="1"/>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a:t>
            </a:fld>
            <a:endParaRPr sz="881"/>
          </a:p>
        </p:txBody>
      </p:sp>
    </p:spTree>
    <p:extLst>
      <p:ext uri="{BB962C8B-B14F-4D97-AF65-F5344CB8AC3E}">
        <p14:creationId xmlns:p14="http://schemas.microsoft.com/office/powerpoint/2010/main" val="3044745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667982" y="3144595"/>
            <a:ext cx="5805323" cy="1325890"/>
          </a:xfrm>
        </p:spPr>
        <p:txBody>
          <a:bodyPr vert="horz" lIns="0" tIns="0" rIns="0" bIns="0" rtlCol="0" anchor="ctr" anchorCtr="0">
            <a:noAutofit/>
          </a:bodyPr>
          <a:lstStyle>
            <a:lvl1pPr marL="0" indent="0">
              <a:buNone/>
              <a:defRPr kumimoji="0" lang="en-IN" sz="3965"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92813" marR="0" lvl="0" indent="-392813" defTabSz="1110188" fontAlgn="auto">
              <a:lnSpc>
                <a:spcPct val="100000"/>
              </a:lnSpc>
              <a:spcBef>
                <a:spcPct val="0"/>
              </a:spcBef>
              <a:spcAft>
                <a:spcPts val="0"/>
              </a:spcAft>
              <a:buClrTx/>
              <a:buSzTx/>
              <a:tabLst/>
            </a:pPr>
            <a:r>
              <a:rPr lang="en-US"/>
              <a:t>Section Title</a:t>
            </a:r>
            <a:endParaRPr lang="en-IN"/>
          </a:p>
        </p:txBody>
      </p:sp>
      <p:sp>
        <p:nvSpPr>
          <p:cNvPr id="2" name="Date Placeholder 1">
            <a:extLst>
              <a:ext uri="{FF2B5EF4-FFF2-40B4-BE49-F238E27FC236}">
                <a16:creationId xmlns:a16="http://schemas.microsoft.com/office/drawing/2014/main" id="{88C87A56-4269-4E89-A9DC-9C8F44424A97}"/>
              </a:ext>
            </a:extLst>
          </p:cNvPr>
          <p:cNvSpPr>
            <a:spLocks noGrp="1"/>
          </p:cNvSpPr>
          <p:nvPr>
            <p:ph type="dt" sz="half" idx="11"/>
          </p:nvPr>
        </p:nvSpPr>
        <p:spPr/>
        <p:txBody>
          <a:bodyPr/>
          <a:lstStyle/>
          <a:p>
            <a:fld id="{BBFBFE83-FB75-47BB-81F0-F0FF13E5BA5A}" type="datetime3">
              <a:rPr lang="en-US" smtClean="0"/>
              <a:t>31 October 2022</a:t>
            </a:fld>
            <a:endParaRPr lang="en-IN"/>
          </a:p>
        </p:txBody>
      </p:sp>
      <p:sp>
        <p:nvSpPr>
          <p:cNvPr id="3" name="Footer Placeholder 2">
            <a:extLst>
              <a:ext uri="{FF2B5EF4-FFF2-40B4-BE49-F238E27FC236}">
                <a16:creationId xmlns:a16="http://schemas.microsoft.com/office/drawing/2014/main" id="{E0FA45C8-6E1A-407F-B671-050EFF08143B}"/>
              </a:ext>
            </a:extLst>
          </p:cNvPr>
          <p:cNvSpPr>
            <a:spLocks noGrp="1"/>
          </p:cNvSpPr>
          <p:nvPr>
            <p:ph type="ftr" sz="quarter" idx="12"/>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91A593FC-3F10-4238-9F6D-C447302109D8}"/>
              </a:ext>
            </a:extLst>
          </p:cNvPr>
          <p:cNvSpPr>
            <a:spLocks noGrp="1"/>
          </p:cNvSpPr>
          <p:nvPr>
            <p:ph type="sldNum" sz="quarter" idx="13"/>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764745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525807" y="1641956"/>
            <a:ext cx="2575757" cy="947107"/>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2337">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65460" y="2786460"/>
            <a:ext cx="5829189" cy="1985000"/>
          </a:xfrm>
        </p:spPr>
        <p:txBody>
          <a:bodyPr lIns="90000" tIns="46800" rIns="90000" bIns="46800"/>
          <a:lstStyle>
            <a:lvl1pPr marL="0" indent="0">
              <a:buNone/>
              <a:defRPr lang="en-US" sz="3084" dirty="0" smtClean="0">
                <a:latin typeface="Georgia" panose="02040502050405020303" pitchFamily="18" charset="0"/>
              </a:defRPr>
            </a:lvl1pPr>
          </a:lstStyle>
          <a:p>
            <a:pPr marL="392813" lvl="0" indent="-392813">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65460" y="5108910"/>
            <a:ext cx="5829189" cy="349402"/>
          </a:xfrm>
        </p:spPr>
        <p:txBody>
          <a:bodyPr lIns="90000" tIns="46800" rIns="90000" bIns="46800"/>
          <a:lstStyle>
            <a:lvl1pPr marL="0" indent="0" algn="l" defTabSz="1007212" rtl="0" eaLnBrk="1" latinLnBrk="0" hangingPunct="1">
              <a:spcBef>
                <a:spcPts val="0"/>
              </a:spcBef>
              <a:spcAft>
                <a:spcPts val="661"/>
              </a:spcAft>
              <a:buClr>
                <a:schemeClr val="tx2"/>
              </a:buClr>
              <a:buSzPct val="70000"/>
              <a:buFont typeface="Arial" pitchFamily="34" charset="0"/>
              <a:buNone/>
              <a:defRPr lang="en-US" sz="1762" kern="1200" dirty="0" smtClean="0">
                <a:solidFill>
                  <a:srgbClr val="2E2E38"/>
                </a:solidFill>
                <a:latin typeface="+mn-lt"/>
                <a:ea typeface="+mn-ea"/>
                <a:cs typeface="+mn-cs"/>
              </a:defRPr>
            </a:lvl1pPr>
            <a:lvl2pPr marL="392813" indent="0">
              <a:buNone/>
              <a:defRPr lang="en-US" sz="2203" smtClean="0">
                <a:latin typeface="+mn-lt"/>
              </a:defRPr>
            </a:lvl2pPr>
            <a:lvl3pPr>
              <a:defRPr lang="en-US" sz="1983" smtClean="0">
                <a:latin typeface="+mn-lt"/>
              </a:defRPr>
            </a:lvl3pPr>
            <a:lvl4pPr>
              <a:defRPr lang="en-US" sz="1762" smtClean="0">
                <a:latin typeface="+mn-lt"/>
              </a:defRPr>
            </a:lvl4pPr>
            <a:lvl5pPr>
              <a:defRPr lang="en-IN" sz="1762">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65460" y="5482396"/>
            <a:ext cx="5829189" cy="349402"/>
          </a:xfrm>
        </p:spPr>
        <p:txBody>
          <a:bodyPr lIns="90000" tIns="46800" rIns="90000" bIns="46800"/>
          <a:lstStyle>
            <a:lvl1pPr marL="0" indent="0" algn="l" defTabSz="1007212" rtl="0" eaLnBrk="1" latinLnBrk="0" hangingPunct="1">
              <a:spcBef>
                <a:spcPts val="0"/>
              </a:spcBef>
              <a:spcAft>
                <a:spcPts val="661"/>
              </a:spcAft>
              <a:buClr>
                <a:schemeClr val="tx2"/>
              </a:buClr>
              <a:buSzPct val="70000"/>
              <a:buFont typeface="Arial" pitchFamily="34" charset="0"/>
              <a:buNone/>
              <a:defRPr lang="en-US" sz="1762" kern="1200" dirty="0" smtClean="0">
                <a:solidFill>
                  <a:srgbClr val="2E2E38"/>
                </a:solidFill>
                <a:latin typeface="+mn-lt"/>
                <a:ea typeface="+mn-ea"/>
                <a:cs typeface="+mn-cs"/>
              </a:defRPr>
            </a:lvl1pPr>
            <a:lvl2pPr marL="392813" indent="0">
              <a:buNone/>
              <a:defRPr lang="en-US" sz="2203" smtClean="0">
                <a:latin typeface="+mn-lt"/>
              </a:defRPr>
            </a:lvl2pPr>
            <a:lvl3pPr>
              <a:defRPr lang="en-US" sz="1983" smtClean="0">
                <a:latin typeface="+mn-lt"/>
              </a:defRPr>
            </a:lvl3pPr>
            <a:lvl4pPr>
              <a:defRPr lang="en-US" sz="1762" smtClean="0">
                <a:latin typeface="+mn-lt"/>
              </a:defRPr>
            </a:lvl4pPr>
            <a:lvl5pPr>
              <a:defRPr lang="en-IN" sz="1762">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3271307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803706" y="2271982"/>
            <a:ext cx="5829189" cy="3336478"/>
          </a:xfrm>
        </p:spPr>
        <p:txBody>
          <a:bodyPr lIns="0" tIns="0" rIns="0" bIns="0">
            <a:noAutofit/>
          </a:bodyPr>
          <a:lstStyle>
            <a:lvl1pPr marL="0" indent="0" algn="ctr">
              <a:buNone/>
              <a:defRPr lang="en-US" sz="3084" dirty="0" smtClean="0">
                <a:latin typeface="Georgia" panose="02040502050405020303" pitchFamily="18" charset="0"/>
              </a:defRPr>
            </a:lvl1pPr>
          </a:lstStyle>
          <a:p>
            <a:pPr marL="392813" lvl="0" indent="-392813"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803706" y="6072642"/>
            <a:ext cx="5829189" cy="349402"/>
          </a:xfrm>
        </p:spPr>
        <p:txBody>
          <a:bodyPr lIns="0" tIns="0" rIns="0" bIns="0">
            <a:noAutofit/>
          </a:bodyPr>
          <a:lstStyle>
            <a:lvl1pPr marL="0" indent="0" algn="ctr">
              <a:buNone/>
              <a:defRPr lang="en-US" sz="1762" dirty="0" smtClean="0">
                <a:solidFill>
                  <a:srgbClr val="2E2E38"/>
                </a:solidFill>
                <a:latin typeface="+mn-lt"/>
              </a:defRPr>
            </a:lvl1pPr>
          </a:lstStyle>
          <a:p>
            <a:pPr marL="392813" lvl="0" indent="-392813" algn="ctr">
              <a:spcBef>
                <a:spcPts val="0"/>
              </a:spcBef>
              <a:spcAft>
                <a:spcPts val="661"/>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803706" y="6416752"/>
            <a:ext cx="5829189" cy="349402"/>
          </a:xfrm>
        </p:spPr>
        <p:txBody>
          <a:bodyPr vert="horz" lIns="0" tIns="0" rIns="0" bIns="0" rtlCol="0" anchor="t" anchorCtr="0">
            <a:noAutofit/>
          </a:bodyPr>
          <a:lstStyle>
            <a:lvl1pPr marL="0" indent="0" algn="ctr">
              <a:buNone/>
              <a:defRPr lang="en-US" sz="1762" dirty="0" smtClean="0">
                <a:solidFill>
                  <a:srgbClr val="2E2E38"/>
                </a:solidFill>
                <a:latin typeface="+mn-lt"/>
              </a:defRPr>
            </a:lvl1pPr>
          </a:lstStyle>
          <a:p>
            <a:pPr marL="392813" lvl="0" indent="-392813" algn="ctr">
              <a:spcBef>
                <a:spcPts val="0"/>
              </a:spcBef>
              <a:spcAft>
                <a:spcPts val="661"/>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5430422" y="1080488"/>
            <a:ext cx="2575757" cy="973408"/>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337">
                <a:solidFill>
                  <a:schemeClr val="tx2"/>
                </a:solidFill>
                <a:latin typeface="Georgia" panose="02040502050405020303" pitchFamily="18" charset="0"/>
              </a:rPr>
              <a:t>“ </a:t>
            </a:r>
          </a:p>
        </p:txBody>
      </p:sp>
    </p:spTree>
    <p:extLst>
      <p:ext uri="{BB962C8B-B14F-4D97-AF65-F5344CB8AC3E}">
        <p14:creationId xmlns:p14="http://schemas.microsoft.com/office/powerpoint/2010/main" val="4142735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70593" y="1729255"/>
            <a:ext cx="4998606" cy="1164211"/>
          </a:xfrm>
        </p:spPr>
        <p:txBody>
          <a:bodyPr/>
          <a:lstStyle>
            <a:lvl1pPr marL="0" indent="0">
              <a:buNone/>
              <a:defRPr sz="3305"/>
            </a:lvl1pPr>
          </a:lstStyle>
          <a:p>
            <a:pPr lvl="0"/>
            <a:r>
              <a:rPr lang="en-IN"/>
              <a:t>Section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70593" y="3120565"/>
            <a:ext cx="4998606" cy="1164211"/>
          </a:xfrm>
        </p:spPr>
        <p:txBody>
          <a:bodyPr/>
          <a:lstStyle>
            <a:lvl1pPr marL="0" indent="0">
              <a:buNone/>
              <a:defRPr sz="1762"/>
            </a:lvl1pPr>
          </a:lstStyle>
          <a:p>
            <a:pPr lvl="0"/>
            <a:r>
              <a:rPr lang="en-IN"/>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31 October 2022</a:t>
            </a:fld>
            <a:endParaRPr lang="en-IN"/>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a:t>Page </a:t>
            </a:r>
            <a:fld id="{F1BC30E3-FFE5-4B91-AA19-87A149EBB9EE}" type="slidenum">
              <a:rPr smtClean="0"/>
              <a:pPr/>
              <a:t>‹#›</a:t>
            </a:fld>
            <a:endParaRPr/>
          </a:p>
        </p:txBody>
      </p:sp>
      <p:sp>
        <p:nvSpPr>
          <p:cNvPr id="7" name="Picture Placeholder 6">
            <a:extLst>
              <a:ext uri="{FF2B5EF4-FFF2-40B4-BE49-F238E27FC236}">
                <a16:creationId xmlns:a16="http://schemas.microsoft.com/office/drawing/2014/main" id="{CC1C4A9D-EC48-4ABE-A56C-6FC903D57783}"/>
              </a:ext>
            </a:extLst>
          </p:cNvPr>
          <p:cNvSpPr>
            <a:spLocks noGrp="1"/>
          </p:cNvSpPr>
          <p:nvPr>
            <p:ph type="pic" sz="quarter" idx="16"/>
          </p:nvPr>
        </p:nvSpPr>
        <p:spPr>
          <a:xfrm>
            <a:off x="6859942" y="0"/>
            <a:ext cx="6576659" cy="7562850"/>
          </a:xfrm>
        </p:spPr>
        <p:txBody>
          <a:bodyPr tIns="2232000"/>
          <a:lstStyle>
            <a:lvl1pPr marL="890054" marR="0" indent="0" algn="ctr" defTabSz="1007212" rtl="0" eaLnBrk="1" fontAlgn="auto" latinLnBrk="0" hangingPunct="1">
              <a:lnSpc>
                <a:spcPct val="100000"/>
              </a:lnSpc>
              <a:spcBef>
                <a:spcPct val="20000"/>
              </a:spcBef>
              <a:spcAft>
                <a:spcPts val="0"/>
              </a:spcAft>
              <a:buClr>
                <a:schemeClr val="tx2"/>
              </a:buClr>
              <a:buSzPct val="70000"/>
              <a:buFont typeface="Arial" pitchFamily="34" charset="0"/>
              <a:buNone/>
              <a:tabLst>
                <a:tab pos="688961" algn="l"/>
              </a:tabLst>
              <a:defRPr/>
            </a:lvl1pPr>
          </a:lstStyle>
          <a:p>
            <a:pPr marL="0" marR="0" lvl="0" indent="0" algn="l" defTabSz="1007212" rtl="0" eaLnBrk="1" fontAlgn="auto" latinLnBrk="0" hangingPunct="1">
              <a:lnSpc>
                <a:spcPct val="100000"/>
              </a:lnSpc>
              <a:spcBef>
                <a:spcPct val="20000"/>
              </a:spcBef>
              <a:spcAft>
                <a:spcPts val="0"/>
              </a:spcAft>
              <a:buClr>
                <a:schemeClr val="tx2"/>
              </a:buClr>
              <a:buSzPct val="70000"/>
              <a:buFont typeface="Arial" pitchFamily="34" charset="0"/>
              <a:buNone/>
              <a:tabLst/>
              <a:defRPr/>
            </a:pPr>
            <a:r>
              <a:rPr lang="en-GB"/>
              <a:t>Click icon to add picture</a:t>
            </a:r>
          </a:p>
        </p:txBody>
      </p:sp>
    </p:spTree>
    <p:extLst>
      <p:ext uri="{BB962C8B-B14F-4D97-AF65-F5344CB8AC3E}">
        <p14:creationId xmlns:p14="http://schemas.microsoft.com/office/powerpoint/2010/main" val="342952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71831" y="324437"/>
            <a:ext cx="12092940" cy="65108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71830" y="1254873"/>
            <a:ext cx="5460740" cy="47060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857577" y="4205209"/>
            <a:ext cx="3402866" cy="198500"/>
          </a:xfrm>
        </p:spPr>
        <p:txBody>
          <a:bodyPr/>
          <a:lstStyle>
            <a:lvl1pPr marL="0" indent="0">
              <a:buNone/>
              <a:defRPr sz="1322">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857577" y="4472791"/>
            <a:ext cx="3402866" cy="198500"/>
          </a:xfrm>
        </p:spPr>
        <p:txBody>
          <a:bodyPr/>
          <a:lstStyle>
            <a:lvl1pPr marL="0" indent="0">
              <a:buNone/>
              <a:defRPr sz="1322">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744552" y="3945831"/>
            <a:ext cx="858031" cy="859019"/>
          </a:xfrm>
          <a:prstGeom prst="ellipse">
            <a:avLst/>
          </a:prstGeom>
        </p:spPr>
        <p:txBody>
          <a:bodyPr anchor="ctr"/>
          <a:lstStyle>
            <a:lvl1pPr marL="0" indent="0" algn="ctr">
              <a:buNone/>
              <a:defRPr sz="991">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744553" y="1254873"/>
            <a:ext cx="6020218" cy="412226"/>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744553" y="1803052"/>
            <a:ext cx="6020218" cy="1777186"/>
          </a:xfrm>
        </p:spPr>
        <p:txBody>
          <a:bodyPr/>
          <a:lstStyle>
            <a:lvl1pPr marL="0" indent="0">
              <a:buNone/>
              <a:defRPr sz="1762"/>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rIns="0"/>
          <a:lstStyle/>
          <a:p>
            <a:fld id="{86AD1DFC-053D-4B86-B715-9C611EC38679}" type="datetime3">
              <a:rPr lang="en-US" smtClean="0"/>
              <a:t>31 October 2022</a:t>
            </a:fld>
            <a:endParaRPr lang="en-IN"/>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rIns="0"/>
          <a:lstStyle/>
          <a:p>
            <a:r>
              <a:rPr lang="en-IN"/>
              <a:t>Presentation title</a:t>
            </a:r>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rIns="0"/>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6430965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4C1DA39D-5D13-4872-BC0A-CB8AB5BA72E1}"/>
              </a:ext>
            </a:extLst>
          </p:cNvPr>
          <p:cNvSpPr>
            <a:spLocks noGrp="1"/>
          </p:cNvSpPr>
          <p:nvPr>
            <p:ph type="dt" sz="half" idx="19"/>
          </p:nvPr>
        </p:nvSpPr>
        <p:spPr>
          <a:xfrm>
            <a:off x="1573978" y="7136344"/>
            <a:ext cx="1312182" cy="198500"/>
          </a:xfrm>
        </p:spPr>
        <p:txBody>
          <a:bodyPr/>
          <a:lstStyle>
            <a:lvl1pPr>
              <a:defRPr>
                <a:solidFill>
                  <a:schemeClr val="tx1"/>
                </a:solidFill>
              </a:defRPr>
            </a:lvl1pPr>
          </a:lstStyle>
          <a:p>
            <a:fld id="{86AD1DFC-053D-4B86-B715-9C611EC38679}" type="datetime3">
              <a:rPr lang="en-US" smtClean="0"/>
              <a:pPr/>
              <a:t>31 October 2022</a:t>
            </a:fld>
            <a:endParaRPr lang="en-US"/>
          </a:p>
        </p:txBody>
      </p:sp>
      <p:sp>
        <p:nvSpPr>
          <p:cNvPr id="3" name="Footer Placeholder 3">
            <a:extLst>
              <a:ext uri="{FF2B5EF4-FFF2-40B4-BE49-F238E27FC236}">
                <a16:creationId xmlns:a16="http://schemas.microsoft.com/office/drawing/2014/main" id="{C6805F9C-AE33-484C-B4D0-CAEB9CD9CE08}"/>
              </a:ext>
            </a:extLst>
          </p:cNvPr>
          <p:cNvSpPr>
            <a:spLocks noGrp="1"/>
          </p:cNvSpPr>
          <p:nvPr>
            <p:ph type="ftr" sz="quarter" idx="20"/>
          </p:nvPr>
        </p:nvSpPr>
        <p:spPr>
          <a:xfrm>
            <a:off x="3567997" y="7136344"/>
            <a:ext cx="3399369" cy="198500"/>
          </a:xfrm>
        </p:spPr>
        <p:txBody>
          <a:bodyPr/>
          <a:lstStyle>
            <a:lvl1pPr>
              <a:defRPr>
                <a:solidFill>
                  <a:schemeClr val="tx1"/>
                </a:solidFill>
              </a:defRPr>
            </a:lvl1pPr>
          </a:lstStyle>
          <a:p>
            <a:r>
              <a:rPr lang="en-IN"/>
              <a:t>Presentation title</a:t>
            </a:r>
          </a:p>
        </p:txBody>
      </p:sp>
      <p:sp>
        <p:nvSpPr>
          <p:cNvPr id="4" name="Slide Number Placeholder 5">
            <a:extLst>
              <a:ext uri="{FF2B5EF4-FFF2-40B4-BE49-F238E27FC236}">
                <a16:creationId xmlns:a16="http://schemas.microsoft.com/office/drawing/2014/main" id="{12804EB2-F7DB-4D56-A6D4-7706480DB272}"/>
              </a:ext>
            </a:extLst>
          </p:cNvPr>
          <p:cNvSpPr>
            <a:spLocks noGrp="1"/>
          </p:cNvSpPr>
          <p:nvPr>
            <p:ph type="sldNum" sz="quarter" idx="21"/>
          </p:nvPr>
        </p:nvSpPr>
        <p:spPr>
          <a:xfrm>
            <a:off x="679875" y="7136344"/>
            <a:ext cx="730374" cy="198500"/>
          </a:xfrm>
        </p:spPr>
        <p:txBody>
          <a:bodyPr/>
          <a:lstStyle>
            <a:lvl1pPr>
              <a:defRPr>
                <a:solidFill>
                  <a:schemeClr val="tx1"/>
                </a:solidFill>
              </a:defRPr>
            </a:lvl1p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468232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71831" y="324437"/>
            <a:ext cx="12092940" cy="6510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71830" y="1254873"/>
            <a:ext cx="9075056" cy="5331710"/>
          </a:xfrm>
        </p:spPr>
        <p:txBody>
          <a:bodyPr/>
          <a:lstStyle>
            <a:lvl1pPr marL="0" indent="0">
              <a:buNone/>
              <a:defRPr>
                <a:solidFill>
                  <a:schemeClr val="bg1"/>
                </a:solidFill>
              </a:defRPr>
            </a:lvl1pPr>
            <a:lvl2pPr marL="392813">
              <a:defRPr>
                <a:solidFill>
                  <a:schemeClr val="bg1"/>
                </a:solidFill>
              </a:defRPr>
            </a:lvl2pPr>
            <a:lvl3pPr marL="785625">
              <a:defRPr>
                <a:solidFill>
                  <a:schemeClr val="bg1"/>
                </a:solidFill>
              </a:defRPr>
            </a:lvl3pPr>
            <a:lvl4pPr marL="1178438">
              <a:defRPr>
                <a:solidFill>
                  <a:schemeClr val="bg1"/>
                </a:solidFill>
              </a:defRPr>
            </a:lvl4pPr>
            <a:lvl5pPr marL="1571250">
              <a:defRPr sz="132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4" name="Date Placeholder 3">
            <a:extLst>
              <a:ext uri="{FF2B5EF4-FFF2-40B4-BE49-F238E27FC236}">
                <a16:creationId xmlns:a16="http://schemas.microsoft.com/office/drawing/2014/main" id="{8BEFDBB3-7C34-4E5E-AD13-1B49910A2654}"/>
              </a:ext>
            </a:extLst>
          </p:cNvPr>
          <p:cNvSpPr>
            <a:spLocks noGrp="1"/>
          </p:cNvSpPr>
          <p:nvPr>
            <p:ph type="dt" sz="half" idx="10"/>
          </p:nvPr>
        </p:nvSpPr>
        <p:spPr/>
        <p:txBody>
          <a:bodyPr rIns="0"/>
          <a:lstStyle/>
          <a:p>
            <a:fld id="{32C4D46D-36B7-425F-AEB7-676F0E436ACC}" type="datetime3">
              <a:rPr lang="en-US" smtClean="0"/>
              <a:t>31 October 2022</a:t>
            </a:fld>
            <a:endParaRPr lang="en-IN"/>
          </a:p>
        </p:txBody>
      </p:sp>
      <p:sp>
        <p:nvSpPr>
          <p:cNvPr id="5" name="Footer Placeholder 4">
            <a:extLst>
              <a:ext uri="{FF2B5EF4-FFF2-40B4-BE49-F238E27FC236}">
                <a16:creationId xmlns:a16="http://schemas.microsoft.com/office/drawing/2014/main" id="{DAD0F565-A080-4523-A04C-6DEE2789C33A}"/>
              </a:ext>
            </a:extLst>
          </p:cNvPr>
          <p:cNvSpPr>
            <a:spLocks noGrp="1"/>
          </p:cNvSpPr>
          <p:nvPr>
            <p:ph type="ftr" sz="quarter" idx="11"/>
          </p:nvPr>
        </p:nvSpPr>
        <p:spPr/>
        <p:txBody>
          <a:bodyPr rIns="0"/>
          <a:lstStyle/>
          <a:p>
            <a:r>
              <a:rPr lang="en-IN"/>
              <a:t>Presentation title</a:t>
            </a:r>
          </a:p>
        </p:txBody>
      </p:sp>
      <p:sp>
        <p:nvSpPr>
          <p:cNvPr id="6" name="Slide Number Placeholder 5">
            <a:extLst>
              <a:ext uri="{FF2B5EF4-FFF2-40B4-BE49-F238E27FC236}">
                <a16:creationId xmlns:a16="http://schemas.microsoft.com/office/drawing/2014/main" id="{A6977AFB-BAAB-4831-9B67-3646A934EC34}"/>
              </a:ext>
            </a:extLst>
          </p:cNvPr>
          <p:cNvSpPr>
            <a:spLocks noGrp="1"/>
          </p:cNvSpPr>
          <p:nvPr>
            <p:ph type="sldNum" sz="quarter" idx="12"/>
          </p:nvPr>
        </p:nvSpPr>
        <p:spPr/>
        <p:txBody>
          <a:bodyPr rIns="0"/>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483862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71831" y="324437"/>
            <a:ext cx="12092940" cy="651609"/>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3" name="Date Placeholder 2">
            <a:extLst>
              <a:ext uri="{FF2B5EF4-FFF2-40B4-BE49-F238E27FC236}">
                <a16:creationId xmlns:a16="http://schemas.microsoft.com/office/drawing/2014/main" id="{8C197511-0A94-4CF5-9020-59041E7FD02E}"/>
              </a:ext>
            </a:extLst>
          </p:cNvPr>
          <p:cNvSpPr>
            <a:spLocks noGrp="1"/>
          </p:cNvSpPr>
          <p:nvPr>
            <p:ph type="dt" sz="half" idx="10"/>
          </p:nvPr>
        </p:nvSpPr>
        <p:spPr/>
        <p:txBody>
          <a:bodyPr/>
          <a:lstStyle/>
          <a:p>
            <a:fld id="{C9683591-978A-463D-B9B3-9852A288C9B6}" type="datetime3">
              <a:rPr lang="en-US" smtClean="0"/>
              <a:t>31 October 2022</a:t>
            </a:fld>
            <a:endParaRPr lang="en-IN"/>
          </a:p>
        </p:txBody>
      </p:sp>
      <p:sp>
        <p:nvSpPr>
          <p:cNvPr id="4" name="Footer Placeholder 3">
            <a:extLst>
              <a:ext uri="{FF2B5EF4-FFF2-40B4-BE49-F238E27FC236}">
                <a16:creationId xmlns:a16="http://schemas.microsoft.com/office/drawing/2014/main" id="{C2EEF30F-48C0-4828-BF78-0AF655745C19}"/>
              </a:ext>
            </a:extLst>
          </p:cNvPr>
          <p:cNvSpPr>
            <a:spLocks noGrp="1"/>
          </p:cNvSpPr>
          <p:nvPr>
            <p:ph type="ftr" sz="quarter" idx="11"/>
          </p:nvPr>
        </p:nvSpPr>
        <p:spPr/>
        <p:txBody>
          <a:bodyPr/>
          <a:lstStyle/>
          <a:p>
            <a:r>
              <a:rPr lang="en-IN"/>
              <a:t>Presentation title</a:t>
            </a:r>
          </a:p>
        </p:txBody>
      </p:sp>
      <p:sp>
        <p:nvSpPr>
          <p:cNvPr id="5" name="Slide Number Placeholder 4">
            <a:extLst>
              <a:ext uri="{FF2B5EF4-FFF2-40B4-BE49-F238E27FC236}">
                <a16:creationId xmlns:a16="http://schemas.microsoft.com/office/drawing/2014/main" id="{9284586F-9A9C-4BEB-AF2F-2F8B1B885C37}"/>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742573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71831" y="324437"/>
            <a:ext cx="12092940" cy="651609"/>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71831" y="1254872"/>
            <a:ext cx="5934499" cy="5331710"/>
          </a:xfrm>
        </p:spPr>
        <p:txBody>
          <a:bodyPr/>
          <a:lstStyle>
            <a:lvl1pPr>
              <a:defRPr sz="2203">
                <a:solidFill>
                  <a:schemeClr val="bg1"/>
                </a:solidFill>
              </a:defRPr>
            </a:lvl1pPr>
            <a:lvl2pPr>
              <a:defRPr sz="1983">
                <a:solidFill>
                  <a:schemeClr val="bg1"/>
                </a:solidFill>
              </a:defRPr>
            </a:lvl2pPr>
            <a:lvl3pPr>
              <a:defRPr sz="1762">
                <a:solidFill>
                  <a:schemeClr val="bg1"/>
                </a:solidFill>
              </a:defRPr>
            </a:lvl3pPr>
            <a:lvl4pPr>
              <a:defRPr sz="1542">
                <a:solidFill>
                  <a:schemeClr val="bg1"/>
                </a:solidFill>
              </a:defRPr>
            </a:lvl4pPr>
            <a:lvl5pPr>
              <a:defRPr sz="1322">
                <a:solidFill>
                  <a:schemeClr val="bg1"/>
                </a:solidFill>
              </a:defRPr>
            </a:lvl5pPr>
            <a:lvl6pPr>
              <a:defRPr sz="1983"/>
            </a:lvl6pPr>
            <a:lvl7pPr>
              <a:defRPr sz="1983"/>
            </a:lvl7pPr>
            <a:lvl8pPr>
              <a:defRPr sz="1983"/>
            </a:lvl8pPr>
            <a:lvl9pPr>
              <a:defRPr sz="19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30272" y="1254872"/>
            <a:ext cx="5934499" cy="5331710"/>
          </a:xfrm>
        </p:spPr>
        <p:txBody>
          <a:bodyPr/>
          <a:lstStyle>
            <a:lvl1pPr>
              <a:defRPr sz="2203">
                <a:solidFill>
                  <a:schemeClr val="bg1"/>
                </a:solidFill>
              </a:defRPr>
            </a:lvl1pPr>
            <a:lvl2pPr>
              <a:defRPr sz="1983">
                <a:solidFill>
                  <a:schemeClr val="bg1"/>
                </a:solidFill>
              </a:defRPr>
            </a:lvl2pPr>
            <a:lvl3pPr>
              <a:defRPr sz="1762">
                <a:solidFill>
                  <a:schemeClr val="bg1"/>
                </a:solidFill>
              </a:defRPr>
            </a:lvl3pPr>
            <a:lvl4pPr>
              <a:defRPr sz="1542">
                <a:solidFill>
                  <a:schemeClr val="bg1"/>
                </a:solidFill>
              </a:defRPr>
            </a:lvl4pPr>
            <a:lvl5pPr>
              <a:defRPr sz="1322">
                <a:solidFill>
                  <a:schemeClr val="bg1"/>
                </a:solidFill>
              </a:defRPr>
            </a:lvl5pPr>
            <a:lvl6pPr>
              <a:defRPr sz="1983"/>
            </a:lvl6pPr>
            <a:lvl7pPr>
              <a:defRPr sz="1983"/>
            </a:lvl7pPr>
            <a:lvl8pPr>
              <a:defRPr sz="1983"/>
            </a:lvl8pPr>
            <a:lvl9pPr>
              <a:defRPr sz="19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5" name="Date Placeholder 4">
            <a:extLst>
              <a:ext uri="{FF2B5EF4-FFF2-40B4-BE49-F238E27FC236}">
                <a16:creationId xmlns:a16="http://schemas.microsoft.com/office/drawing/2014/main" id="{D64DE21E-2E07-4ED3-B534-8AED469C8F64}"/>
              </a:ext>
            </a:extLst>
          </p:cNvPr>
          <p:cNvSpPr>
            <a:spLocks noGrp="1"/>
          </p:cNvSpPr>
          <p:nvPr>
            <p:ph type="dt" sz="half" idx="10"/>
          </p:nvPr>
        </p:nvSpPr>
        <p:spPr/>
        <p:txBody>
          <a:bodyPr/>
          <a:lstStyle/>
          <a:p>
            <a:fld id="{FE6CAE4F-17A3-4837-8418-FB6AD56A8907}" type="datetime3">
              <a:rPr lang="en-US" smtClean="0"/>
              <a:t>31 October 2022</a:t>
            </a:fld>
            <a:endParaRPr lang="en-IN"/>
          </a:p>
        </p:txBody>
      </p:sp>
      <p:sp>
        <p:nvSpPr>
          <p:cNvPr id="6" name="Footer Placeholder 5">
            <a:extLst>
              <a:ext uri="{FF2B5EF4-FFF2-40B4-BE49-F238E27FC236}">
                <a16:creationId xmlns:a16="http://schemas.microsoft.com/office/drawing/2014/main" id="{D8601461-720E-4840-BF9B-D9C7BF8C9E4E}"/>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AAACE970-AAFF-42C7-8A32-759BAA7BA43A}"/>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44131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4837" y="2061577"/>
            <a:ext cx="5940671" cy="4693505"/>
          </a:xfrm>
        </p:spPr>
        <p:txBody>
          <a:bodyPr/>
          <a:lstStyle>
            <a:lvl1pPr>
              <a:defRPr sz="2203">
                <a:solidFill>
                  <a:schemeClr val="bg1"/>
                </a:solidFill>
              </a:defRPr>
            </a:lvl1pPr>
            <a:lvl2pPr>
              <a:defRPr sz="1983">
                <a:solidFill>
                  <a:schemeClr val="bg1"/>
                </a:solidFill>
              </a:defRPr>
            </a:lvl2pPr>
            <a:lvl3pPr>
              <a:defRPr sz="1762">
                <a:solidFill>
                  <a:schemeClr val="bg1"/>
                </a:solidFill>
              </a:defRPr>
            </a:lvl3pPr>
            <a:lvl4pPr>
              <a:defRPr sz="1542">
                <a:solidFill>
                  <a:schemeClr val="bg1"/>
                </a:solidFill>
              </a:defRPr>
            </a:lvl4pPr>
            <a:lvl5pPr>
              <a:defRPr sz="1322">
                <a:solidFill>
                  <a:schemeClr val="bg1"/>
                </a:solidFill>
              </a:defRPr>
            </a:lvl5pPr>
            <a:lvl6pPr>
              <a:defRPr sz="1983"/>
            </a:lvl6pPr>
            <a:lvl7pPr>
              <a:defRPr sz="1983"/>
            </a:lvl7pPr>
            <a:lvl8pPr>
              <a:defRPr sz="1983"/>
            </a:lvl8pPr>
            <a:lvl9pPr>
              <a:defRPr sz="19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828954" y="2061577"/>
            <a:ext cx="5940671" cy="4693505"/>
          </a:xfrm>
        </p:spPr>
        <p:txBody>
          <a:bodyPr/>
          <a:lstStyle>
            <a:lvl1pPr>
              <a:defRPr sz="2203">
                <a:solidFill>
                  <a:schemeClr val="bg1"/>
                </a:solidFill>
              </a:defRPr>
            </a:lvl1pPr>
            <a:lvl2pPr>
              <a:defRPr sz="1983">
                <a:solidFill>
                  <a:schemeClr val="bg1"/>
                </a:solidFill>
              </a:defRPr>
            </a:lvl2pPr>
            <a:lvl3pPr>
              <a:defRPr sz="1762">
                <a:solidFill>
                  <a:schemeClr val="bg1"/>
                </a:solidFill>
              </a:defRPr>
            </a:lvl3pPr>
            <a:lvl4pPr>
              <a:defRPr sz="1542">
                <a:solidFill>
                  <a:schemeClr val="bg1"/>
                </a:solidFill>
              </a:defRPr>
            </a:lvl4pPr>
            <a:lvl5pPr>
              <a:defRPr sz="1322">
                <a:solidFill>
                  <a:schemeClr val="bg1"/>
                </a:solidFill>
              </a:defRPr>
            </a:lvl5pPr>
            <a:lvl6pPr>
              <a:defRPr sz="1983"/>
            </a:lvl6pPr>
            <a:lvl7pPr>
              <a:defRPr sz="1983"/>
            </a:lvl7pPr>
            <a:lvl8pPr>
              <a:defRPr sz="1983"/>
            </a:lvl8pPr>
            <a:lvl9pPr>
              <a:defRPr sz="19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71830" y="1254873"/>
            <a:ext cx="5940671" cy="70666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828954" y="1254873"/>
            <a:ext cx="5940671" cy="70666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71831" y="324437"/>
            <a:ext cx="12092940" cy="651609"/>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71830" y="1001047"/>
            <a:ext cx="12094576"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983" noProof="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029E1942-EB53-47E3-BCA7-F99D05C795EC}" type="datetime3">
              <a:rPr lang="en-US" smtClean="0"/>
              <a:t>31 October 2022</a:t>
            </a:fld>
            <a:endParaRPr lang="en-IN"/>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11384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924E-D527-4C2E-92A9-CCE615EF84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4308665" y="4348"/>
            <a:ext cx="9127935" cy="7554154"/>
          </a:xfrm>
          <a:prstGeom prst="rect">
            <a:avLst/>
          </a:prstGeom>
        </p:spPr>
      </p:pic>
      <p:pic>
        <p:nvPicPr>
          <p:cNvPr id="14" name="Picture 13">
            <a:extLst>
              <a:ext uri="{FF2B5EF4-FFF2-40B4-BE49-F238E27FC236}">
                <a16:creationId xmlns:a16="http://schemas.microsoft.com/office/drawing/2014/main" id="{5BFE73DF-B986-4CA3-873C-10ABF53E18D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blackWhite">
          <a:xfrm>
            <a:off x="0" y="0"/>
            <a:ext cx="13429605" cy="7554153"/>
          </a:xfrm>
          <a:prstGeom prst="rect">
            <a:avLst/>
          </a:prstGeom>
        </p:spPr>
      </p:pic>
      <p:sp>
        <p:nvSpPr>
          <p:cNvPr id="11" name="Rectangle 10">
            <a:extLst>
              <a:ext uri="{FF2B5EF4-FFF2-40B4-BE49-F238E27FC236}">
                <a16:creationId xmlns:a16="http://schemas.microsoft.com/office/drawing/2014/main" id="{10DD2EED-5EAE-47F7-BD10-C36F4DC77D13}"/>
              </a:ext>
            </a:extLst>
          </p:cNvPr>
          <p:cNvSpPr/>
          <p:nvPr userDrawn="1"/>
        </p:nvSpPr>
        <p:spPr>
          <a:xfrm>
            <a:off x="10680699" y="4848225"/>
            <a:ext cx="2753813" cy="2705926"/>
          </a:xfrm>
          <a:prstGeom prst="rect">
            <a:avLst/>
          </a:prstGeom>
          <a:gradFill>
            <a:gsLst>
              <a:gs pos="34000">
                <a:schemeClr val="tx1">
                  <a:alpha val="0"/>
                </a:schemeClr>
              </a:gs>
              <a:gs pos="100000">
                <a:schemeClr val="tx1"/>
              </a:gs>
            </a:gsLst>
            <a:lin ang="2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8" name="Slide Number Placeholder 4">
            <a:extLst>
              <a:ext uri="{FF2B5EF4-FFF2-40B4-BE49-F238E27FC236}">
                <a16:creationId xmlns:a16="http://schemas.microsoft.com/office/drawing/2014/main" id="{9CE43A2B-286F-4C10-8813-C9473DD61AD3}"/>
              </a:ext>
            </a:extLst>
          </p:cNvPr>
          <p:cNvSpPr txBox="1">
            <a:spLocks/>
          </p:cNvSpPr>
          <p:nvPr userDrawn="1"/>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a:t>
            </a:fld>
            <a:endParaRPr sz="881"/>
          </a:p>
        </p:txBody>
      </p:sp>
      <p:sp>
        <p:nvSpPr>
          <p:cNvPr id="12" name="Rectangle 11">
            <a:extLst>
              <a:ext uri="{FF2B5EF4-FFF2-40B4-BE49-F238E27FC236}">
                <a16:creationId xmlns:a16="http://schemas.microsoft.com/office/drawing/2014/main" id="{4F971720-80CD-41D0-8BD6-6FD5AD37D833}"/>
              </a:ext>
            </a:extLst>
          </p:cNvPr>
          <p:cNvSpPr/>
          <p:nvPr userDrawn="1"/>
        </p:nvSpPr>
        <p:spPr>
          <a:xfrm>
            <a:off x="3309933" y="3705225"/>
            <a:ext cx="10126668" cy="3866321"/>
          </a:xfrm>
          <a:prstGeom prst="rect">
            <a:avLst/>
          </a:prstGeom>
          <a:gradFill flip="none" rotWithShape="1">
            <a:gsLst>
              <a:gs pos="21000">
                <a:srgbClr val="2E2E38">
                  <a:alpha val="0"/>
                </a:srgbClr>
              </a:gs>
              <a:gs pos="100000">
                <a:srgbClr val="2E2E38">
                  <a:alpha val="63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grpSp>
        <p:nvGrpSpPr>
          <p:cNvPr id="17" name="Group 4">
            <a:extLst>
              <a:ext uri="{FF2B5EF4-FFF2-40B4-BE49-F238E27FC236}">
                <a16:creationId xmlns:a16="http://schemas.microsoft.com/office/drawing/2014/main" id="{B6378305-5F39-4007-A225-19E6A4E147F9}"/>
              </a:ext>
            </a:extLst>
          </p:cNvPr>
          <p:cNvGrpSpPr>
            <a:grpSpLocks noChangeAspect="1"/>
          </p:cNvGrpSpPr>
          <p:nvPr userDrawn="1"/>
        </p:nvGrpSpPr>
        <p:grpSpPr bwMode="invGray">
          <a:xfrm>
            <a:off x="12432878" y="7009642"/>
            <a:ext cx="333992" cy="343129"/>
            <a:chOff x="7110" y="4004"/>
            <a:chExt cx="191" cy="196"/>
          </a:xfrm>
        </p:grpSpPr>
        <p:sp>
          <p:nvSpPr>
            <p:cNvPr id="18" name="Freeform 5">
              <a:extLst>
                <a:ext uri="{FF2B5EF4-FFF2-40B4-BE49-F238E27FC236}">
                  <a16:creationId xmlns:a16="http://schemas.microsoft.com/office/drawing/2014/main" id="{9CCDF6FB-FACF-4273-8682-A8F1F11D1A7B}"/>
                </a:ext>
              </a:extLst>
            </p:cNvPr>
            <p:cNvSpPr>
              <a:spLocks/>
            </p:cNvSpPr>
            <p:nvPr userDrawn="1"/>
          </p:nvSpPr>
          <p:spPr bwMode="invGray">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19" name="Freeform 6">
              <a:extLst>
                <a:ext uri="{FF2B5EF4-FFF2-40B4-BE49-F238E27FC236}">
                  <a16:creationId xmlns:a16="http://schemas.microsoft.com/office/drawing/2014/main" id="{C27DD4B9-9831-4D2C-9058-FFC289ACE1EA}"/>
                </a:ext>
              </a:extLst>
            </p:cNvPr>
            <p:cNvSpPr>
              <a:spLocks/>
            </p:cNvSpPr>
            <p:nvPr userDrawn="1"/>
          </p:nvSpPr>
          <p:spPr bwMode="invGray">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20" name="Freeform 7">
              <a:extLst>
                <a:ext uri="{FF2B5EF4-FFF2-40B4-BE49-F238E27FC236}">
                  <a16:creationId xmlns:a16="http://schemas.microsoft.com/office/drawing/2014/main" id="{99F07010-AA18-4744-A84C-7FFC96E142EA}"/>
                </a:ext>
              </a:extLst>
            </p:cNvPr>
            <p:cNvSpPr>
              <a:spLocks/>
            </p:cNvSpPr>
            <p:nvPr userDrawn="1"/>
          </p:nvSpPr>
          <p:spPr bwMode="invGray">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13" name="Text Placeholder 7">
            <a:extLst>
              <a:ext uri="{FF2B5EF4-FFF2-40B4-BE49-F238E27FC236}">
                <a16:creationId xmlns:a16="http://schemas.microsoft.com/office/drawing/2014/main" id="{E2BEF0A5-EDD6-478F-BE91-5A0B44B027E7}"/>
              </a:ext>
            </a:extLst>
          </p:cNvPr>
          <p:cNvSpPr>
            <a:spLocks noGrp="1"/>
          </p:cNvSpPr>
          <p:nvPr>
            <p:ph type="body" sz="quarter" idx="10"/>
          </p:nvPr>
        </p:nvSpPr>
        <p:spPr>
          <a:xfrm>
            <a:off x="671830" y="311879"/>
            <a:ext cx="11057202" cy="830370"/>
          </a:xfrm>
          <a:prstGeom prst="rect">
            <a:avLst/>
          </a:prstGeom>
        </p:spPr>
        <p:txBody>
          <a:bodyPr lIns="0" tIns="0" rIns="0" bIns="0" anchor="b"/>
          <a:lstStyle>
            <a:lvl1pPr marL="0" indent="0">
              <a:buNone/>
              <a:defRPr sz="2867">
                <a:solidFill>
                  <a:schemeClr val="bg1"/>
                </a:solidFill>
                <a:latin typeface="EYInterstate Light" panose="02000506000000020004" pitchFamily="2" charset="0"/>
              </a:defRPr>
            </a:lvl1pPr>
          </a:lstStyle>
          <a:p>
            <a:pPr lvl="0"/>
            <a:r>
              <a:rPr lang="en-US"/>
              <a:t>Edit Master text styles</a:t>
            </a:r>
          </a:p>
        </p:txBody>
      </p:sp>
      <p:cxnSp>
        <p:nvCxnSpPr>
          <p:cNvPr id="15" name="Straight Connector 14">
            <a:extLst>
              <a:ext uri="{FF2B5EF4-FFF2-40B4-BE49-F238E27FC236}">
                <a16:creationId xmlns:a16="http://schemas.microsoft.com/office/drawing/2014/main" id="{E8FA3A5E-D924-4B0A-AA17-8EB31BE1C886}"/>
              </a:ext>
            </a:extLst>
          </p:cNvPr>
          <p:cNvCxnSpPr>
            <a:cxnSpLocks/>
          </p:cNvCxnSpPr>
          <p:nvPr userDrawn="1"/>
        </p:nvCxnSpPr>
        <p:spPr>
          <a:xfrm>
            <a:off x="671830" y="1317729"/>
            <a:ext cx="871048" cy="0"/>
          </a:xfrm>
          <a:prstGeom prst="line">
            <a:avLst/>
          </a:prstGeom>
          <a:ln w="38100">
            <a:solidFill>
              <a:srgbClr val="FFE6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34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31 October 2022</a:t>
            </a:fld>
            <a:endParaRPr lang="en-IN"/>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a:t>Presentation title</a:t>
            </a:r>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6492988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31 October 2022</a:t>
            </a:fld>
            <a:endParaRPr lang="en-IN"/>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007444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31 October 2022</a:t>
            </a:fld>
            <a:endParaRPr lang="en-IN"/>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05779122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31 October 2022</a:t>
            </a:fld>
            <a:endParaRPr lang="en-IN"/>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a:t>Presentation title</a:t>
            </a:r>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48105521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0347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3436600" cy="7562850"/>
          </a:xfrm>
        </p:spPr>
        <p:txBody>
          <a:bodyPr anchor="ctr"/>
          <a:lstStyle>
            <a:lvl1pPr marL="0" indent="0" algn="ctr">
              <a:buNone/>
              <a:defRPr/>
            </a:lvl1pPr>
          </a:lstStyle>
          <a:p>
            <a:r>
              <a:rPr lang="en-IN"/>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31 October 2022</a:t>
            </a:fld>
            <a:endParaRPr lang="en-IN"/>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a:t>Presentation title</a:t>
            </a:r>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0583660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260C6-3964-4FD7-A149-000444A3E2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433103" cy="7562850"/>
          </a:xfrm>
          <a:prstGeom prst="rect">
            <a:avLst/>
          </a:prstGeom>
        </p:spPr>
      </p:pic>
      <p:sp>
        <p:nvSpPr>
          <p:cNvPr id="5" name="Rectangle 4">
            <a:extLst>
              <a:ext uri="{FF2B5EF4-FFF2-40B4-BE49-F238E27FC236}">
                <a16:creationId xmlns:a16="http://schemas.microsoft.com/office/drawing/2014/main" id="{C1159A95-416B-4088-BFB9-0C2860EE27B3}"/>
              </a:ext>
            </a:extLst>
          </p:cNvPr>
          <p:cNvSpPr/>
          <p:nvPr userDrawn="1"/>
        </p:nvSpPr>
        <p:spPr>
          <a:xfrm>
            <a:off x="-2996942" y="4286698"/>
            <a:ext cx="2879882" cy="575027"/>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lIns="59451" tIns="59451" rIns="59451" bIns="59451" rtlCol="0" anchor="t" anchorCtr="0"/>
          <a:lstStyle/>
          <a:p>
            <a:pPr>
              <a:spcAft>
                <a:spcPts val="165"/>
              </a:spcAft>
            </a:pPr>
            <a:r>
              <a:rPr lang="en-GB" sz="1322" b="1">
                <a:solidFill>
                  <a:srgbClr val="000000"/>
                </a:solidFill>
                <a:latin typeface="EYInterstate" panose="02000503020000020004" pitchFamily="2" charset="0"/>
              </a:rPr>
              <a:t>Instructions: </a:t>
            </a:r>
            <a:r>
              <a:rPr lang="en-GB" sz="1322" b="1">
                <a:solidFill>
                  <a:srgbClr val="000000"/>
                </a:solidFill>
                <a:latin typeface="EYInterstate Light" panose="02000506000000020004" pitchFamily="2" charset="0"/>
              </a:rPr>
              <a:t>Update the copyright year notice when required.</a:t>
            </a:r>
          </a:p>
        </p:txBody>
      </p:sp>
      <p:sp>
        <p:nvSpPr>
          <p:cNvPr id="6" name="TextBox 5">
            <a:extLst>
              <a:ext uri="{FF2B5EF4-FFF2-40B4-BE49-F238E27FC236}">
                <a16:creationId xmlns:a16="http://schemas.microsoft.com/office/drawing/2014/main" id="{A7CE8877-2933-41A0-AB3A-399DB30CCD05}"/>
              </a:ext>
            </a:extLst>
          </p:cNvPr>
          <p:cNvSpPr txBox="1"/>
          <p:nvPr userDrawn="1"/>
        </p:nvSpPr>
        <p:spPr>
          <a:xfrm>
            <a:off x="633011" y="637241"/>
            <a:ext cx="4249047" cy="6518131"/>
          </a:xfrm>
          <a:prstGeom prst="rect">
            <a:avLst/>
          </a:prstGeom>
          <a:noFill/>
        </p:spPr>
        <p:txBody>
          <a:bodyPr wrap="square" lIns="0" tIns="0" rIns="0" bIns="0" rtlCol="0" anchor="t" anchorCtr="0">
            <a:spAutoFit/>
          </a:bodyPr>
          <a:lstStyle/>
          <a:p>
            <a:pPr>
              <a:lnSpc>
                <a:spcPct val="113000"/>
              </a:lnSpc>
              <a:spcBef>
                <a:spcPts val="0"/>
              </a:spcBef>
            </a:pPr>
            <a:r>
              <a:rPr lang="en-US" sz="1102">
                <a:solidFill>
                  <a:srgbClr val="FFFFFF"/>
                </a:solidFill>
                <a:latin typeface="+mj-lt"/>
              </a:rPr>
              <a:t>EY</a:t>
            </a:r>
            <a:r>
              <a:rPr lang="en-US" sz="1102">
                <a:solidFill>
                  <a:srgbClr val="FFFFFF"/>
                </a:solidFill>
                <a:latin typeface="EYInterstate Light" pitchFamily="2" charset="0"/>
              </a:rPr>
              <a:t> | </a:t>
            </a:r>
            <a:r>
              <a:rPr lang="en-GB" sz="1102">
                <a:solidFill>
                  <a:srgbClr val="FFFFFF"/>
                </a:solidFill>
                <a:latin typeface="EYInterstate Light" pitchFamily="2" charset="0"/>
              </a:rPr>
              <a:t>Building a better working world</a:t>
            </a:r>
            <a:endParaRPr lang="en-US" sz="1102">
              <a:solidFill>
                <a:srgbClr val="FFFFFF"/>
              </a:solidFill>
              <a:latin typeface="EYInterstate Light" pitchFamily="2" charset="0"/>
            </a:endParaRPr>
          </a:p>
          <a:p>
            <a:pPr>
              <a:lnSpc>
                <a:spcPct val="113000"/>
              </a:lnSpc>
              <a:spcBef>
                <a:spcPts val="0"/>
              </a:spcBef>
            </a:pPr>
            <a:endParaRPr lang="en-US" sz="771">
              <a:solidFill>
                <a:srgbClr val="FFFFFF"/>
              </a:solidFill>
              <a:latin typeface="+mj-lt"/>
            </a:endParaRPr>
          </a:p>
          <a:p>
            <a:pPr>
              <a:lnSpc>
                <a:spcPct val="113000"/>
              </a:lnSpc>
              <a:spcBef>
                <a:spcPts val="0"/>
              </a:spcBef>
            </a:pPr>
            <a:r>
              <a:rPr lang="en-US" sz="881">
                <a:solidFill>
                  <a:srgbClr val="FFFFFF"/>
                </a:solidFill>
                <a:latin typeface="+mj-lt"/>
              </a:rPr>
              <a:t>About EY</a:t>
            </a:r>
          </a:p>
          <a:p>
            <a:pPr>
              <a:spcBef>
                <a:spcPts val="0"/>
              </a:spcBef>
              <a:spcAft>
                <a:spcPts val="441"/>
              </a:spcAft>
            </a:pPr>
            <a:r>
              <a:rPr lang="en-GB" sz="881">
                <a:solidFill>
                  <a:srgbClr val="FFFFFF"/>
                </a:solidFill>
                <a:latin typeface="EYInterstate Light" pitchFamily="2" charset="0"/>
              </a:rPr>
              <a:t>EY exists to build a better working world, helping to create long-term value for clients, people and society and build trust in the capital markets. </a:t>
            </a:r>
          </a:p>
          <a:p>
            <a:pPr>
              <a:spcBef>
                <a:spcPts val="0"/>
              </a:spcBef>
              <a:spcAft>
                <a:spcPts val="441"/>
              </a:spcAft>
            </a:pPr>
            <a:r>
              <a:rPr lang="en-GB" sz="881">
                <a:solidFill>
                  <a:srgbClr val="FFFFFF"/>
                </a:solidFill>
                <a:latin typeface="EYInterstate Light" pitchFamily="2" charset="0"/>
              </a:rPr>
              <a:t>Enabled by data and technology, diverse EY teams in over 150 countries provide trust through assurance and help clients grow, transform and operate. </a:t>
            </a:r>
          </a:p>
          <a:p>
            <a:pPr>
              <a:spcBef>
                <a:spcPts val="0"/>
              </a:spcBef>
              <a:spcAft>
                <a:spcPts val="441"/>
              </a:spcAft>
            </a:pPr>
            <a:r>
              <a:rPr lang="en-GB" sz="881">
                <a:solidFill>
                  <a:srgbClr val="FFFFFF"/>
                </a:solidFill>
                <a:latin typeface="EYInterstate Light" pitchFamily="2" charset="0"/>
              </a:rPr>
              <a:t>Working across assurance, consulting, law, strategy, tax and transactions, EY teams ask better questions to find new answers for the complex issues facing our world today.</a:t>
            </a:r>
          </a:p>
          <a:p>
            <a:pPr>
              <a:spcBef>
                <a:spcPts val="0"/>
              </a:spcBef>
              <a:spcAft>
                <a:spcPts val="441"/>
              </a:spcAft>
            </a:pPr>
            <a:r>
              <a:rPr lang="en-GB" sz="881">
                <a:solidFill>
                  <a:srgbClr val="FFFFFF"/>
                </a:solidFill>
                <a:latin typeface="EYInterstate Light" pitchFamily="2" charset="0"/>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a:spcBef>
                <a:spcPts val="0"/>
              </a:spcBef>
            </a:pPr>
            <a:endParaRPr lang="en-US"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Ernst &amp; Young LLP</a:t>
            </a:r>
          </a:p>
          <a:p>
            <a:pPr>
              <a:lnSpc>
                <a:spcPct val="113000"/>
              </a:lnSpc>
              <a:spcBef>
                <a:spcPts val="0"/>
              </a:spcBef>
            </a:pPr>
            <a:r>
              <a:rPr lang="en-GB" sz="881">
                <a:solidFill>
                  <a:srgbClr val="FFFFFF"/>
                </a:solidFill>
                <a:latin typeface="EYInterstate Light" pitchFamily="2" charset="0"/>
              </a:rPr>
              <a:t>The UK firm Ernst &amp; Young LLP is a limited liability partnership registered in England and Wales with registered number OC300001 and is a member firm of Ernst &amp; Young Global Limited.</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Ernst &amp; Young LLP, 1 More London Place, London, SE1 2AF.</a:t>
            </a:r>
          </a:p>
          <a:p>
            <a:pPr>
              <a:lnSpc>
                <a:spcPct val="113000"/>
              </a:lnSpc>
              <a:spcBef>
                <a:spcPts val="0"/>
              </a:spcBef>
            </a:pPr>
            <a:r>
              <a:rPr lang="en-GB" sz="881">
                <a:solidFill>
                  <a:srgbClr val="FFFFFF"/>
                </a:solidFill>
                <a:latin typeface="EYInterstate Light" pitchFamily="2" charset="0"/>
              </a:rPr>
              <a:t>© 2021 Ernst &amp; Young LLP. Published in the UK.</a:t>
            </a:r>
          </a:p>
          <a:p>
            <a:pPr>
              <a:lnSpc>
                <a:spcPct val="113000"/>
              </a:lnSpc>
              <a:spcBef>
                <a:spcPts val="0"/>
              </a:spcBef>
            </a:pPr>
            <a:r>
              <a:rPr lang="en-GB" sz="881">
                <a:solidFill>
                  <a:srgbClr val="FFFFFF"/>
                </a:solidFill>
                <a:latin typeface="EYInterstate Light" pitchFamily="2" charset="0"/>
              </a:rPr>
              <a:t>All Rights Reserved.</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err="1">
                <a:solidFill>
                  <a:srgbClr val="FFFFFF"/>
                </a:solidFill>
                <a:latin typeface="EYInterstate Light" pitchFamily="2" charset="0"/>
              </a:rPr>
              <a:t>xxxx.indd</a:t>
            </a:r>
            <a:r>
              <a:rPr lang="en-GB" sz="881">
                <a:solidFill>
                  <a:srgbClr val="FFFFFF"/>
                </a:solidFill>
                <a:latin typeface="EYInterstate Light" pitchFamily="2" charset="0"/>
              </a:rPr>
              <a:t> (UK) MM/YY. Artwork by XXXXXX.</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ED MMYY/ED NONE</a:t>
            </a:r>
          </a:p>
          <a:p>
            <a:pPr>
              <a:lnSpc>
                <a:spcPct val="113000"/>
              </a:lnSpc>
              <a:spcBef>
                <a:spcPts val="0"/>
              </a:spcBef>
            </a:pPr>
            <a:endParaRPr lang="en-GB" sz="881">
              <a:solidFill>
                <a:srgbClr val="FFFFFF"/>
              </a:solidFill>
              <a:latin typeface="EYInterstate Light" pitchFamily="2" charset="0"/>
            </a:endParaRPr>
          </a:p>
          <a:p>
            <a:pPr marL="395191">
              <a:lnSpc>
                <a:spcPct val="113000"/>
              </a:lnSpc>
              <a:spcBef>
                <a:spcPts val="0"/>
              </a:spcBef>
            </a:pPr>
            <a:r>
              <a:rPr lang="en-GB" sz="881">
                <a:solidFill>
                  <a:srgbClr val="FFFFFF"/>
                </a:solidFill>
                <a:latin typeface="EYInterstate Light" pitchFamily="2" charset="0"/>
              </a:rPr>
              <a:t>In line with EY’s commitment to minimise its impact on the environment, this document has been printed on paper with a high recycled content.</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Information in this publication is intended to provide only a general outline of the subjects covered. It should neither be regarded as comprehensive nor sufficient for making decisions, nor should it be used in place of professional advice. Ernst &amp; Young LLP accepts no responsibility for any loss arising from any action taken or not taken by anyone using this material.</a:t>
            </a:r>
          </a:p>
          <a:p>
            <a:pPr>
              <a:lnSpc>
                <a:spcPct val="113000"/>
              </a:lnSpc>
              <a:spcBef>
                <a:spcPts val="0"/>
              </a:spcBef>
            </a:pPr>
            <a:endParaRPr lang="en-US" sz="881">
              <a:solidFill>
                <a:srgbClr val="FFFFFF"/>
              </a:solidFill>
              <a:latin typeface="EYInterstate Light" pitchFamily="2" charset="0"/>
            </a:endParaRPr>
          </a:p>
          <a:p>
            <a:pPr>
              <a:lnSpc>
                <a:spcPct val="113000"/>
              </a:lnSpc>
              <a:spcBef>
                <a:spcPts val="0"/>
              </a:spcBef>
            </a:pPr>
            <a:r>
              <a:rPr lang="en-US" sz="881">
                <a:solidFill>
                  <a:srgbClr val="FFFFFF"/>
                </a:solidFill>
                <a:latin typeface="EYInterstate Light" pitchFamily="2" charset="0"/>
              </a:rPr>
              <a:t>ey.com/</a:t>
            </a:r>
            <a:r>
              <a:rPr lang="en-US" sz="881" err="1">
                <a:solidFill>
                  <a:srgbClr val="FFFFFF"/>
                </a:solidFill>
                <a:latin typeface="EYInterstate Light" pitchFamily="2" charset="0"/>
              </a:rPr>
              <a:t>uk</a:t>
            </a:r>
            <a:endParaRPr lang="en-US" sz="881">
              <a:solidFill>
                <a:srgbClr val="FFFFFF"/>
              </a:solidFill>
              <a:latin typeface="EYInterstate Light" pitchFamily="2" charset="0"/>
            </a:endParaRPr>
          </a:p>
          <a:p>
            <a:pPr>
              <a:lnSpc>
                <a:spcPct val="113000"/>
              </a:lnSpc>
              <a:spcBef>
                <a:spcPts val="0"/>
              </a:spcBef>
            </a:pPr>
            <a:endParaRPr lang="en-US" sz="881">
              <a:solidFill>
                <a:srgbClr val="FFFFFF"/>
              </a:solidFill>
              <a:latin typeface="EYInterstate Light" pitchFamily="2" charset="0"/>
            </a:endParaRPr>
          </a:p>
        </p:txBody>
      </p:sp>
      <p:grpSp>
        <p:nvGrpSpPr>
          <p:cNvPr id="7" name="Group 6">
            <a:extLst>
              <a:ext uri="{FF2B5EF4-FFF2-40B4-BE49-F238E27FC236}">
                <a16:creationId xmlns:a16="http://schemas.microsoft.com/office/drawing/2014/main" id="{C41D34F7-2A5D-4EA7-9DFB-F8FF8DD3D256}"/>
              </a:ext>
            </a:extLst>
          </p:cNvPr>
          <p:cNvGrpSpPr/>
          <p:nvPr userDrawn="1"/>
        </p:nvGrpSpPr>
        <p:grpSpPr>
          <a:xfrm>
            <a:off x="635933" y="5463223"/>
            <a:ext cx="317682" cy="306294"/>
            <a:chOff x="2133600" y="2678113"/>
            <a:chExt cx="687388" cy="661987"/>
          </a:xfrm>
        </p:grpSpPr>
        <p:sp>
          <p:nvSpPr>
            <p:cNvPr id="8" name="Freeform 21">
              <a:extLst>
                <a:ext uri="{FF2B5EF4-FFF2-40B4-BE49-F238E27FC236}">
                  <a16:creationId xmlns:a16="http://schemas.microsoft.com/office/drawing/2014/main" id="{90FEB8E2-DD7F-483A-A86B-DE90668BAEEC}"/>
                </a:ext>
              </a:extLst>
            </p:cNvPr>
            <p:cNvSpPr>
              <a:spLocks/>
            </p:cNvSpPr>
            <p:nvPr/>
          </p:nvSpPr>
          <p:spPr bwMode="auto">
            <a:xfrm>
              <a:off x="2284413" y="2678113"/>
              <a:ext cx="161925" cy="225425"/>
            </a:xfrm>
            <a:custGeom>
              <a:avLst/>
              <a:gdLst>
                <a:gd name="T0" fmla="*/ 33 w 43"/>
                <a:gd name="T1" fmla="*/ 0 h 60"/>
                <a:gd name="T2" fmla="*/ 25 w 43"/>
                <a:gd name="T3" fmla="*/ 4 h 60"/>
                <a:gd name="T4" fmla="*/ 0 w 43"/>
                <a:gd name="T5" fmla="*/ 39 h 60"/>
                <a:gd name="T6" fmla="*/ 33 w 43"/>
                <a:gd name="T7" fmla="*/ 60 h 60"/>
                <a:gd name="T8" fmla="*/ 43 w 43"/>
                <a:gd name="T9" fmla="*/ 44 h 60"/>
              </a:gdLst>
              <a:ahLst/>
              <a:cxnLst>
                <a:cxn ang="0">
                  <a:pos x="T0" y="T1"/>
                </a:cxn>
                <a:cxn ang="0">
                  <a:pos x="T2" y="T3"/>
                </a:cxn>
                <a:cxn ang="0">
                  <a:pos x="T4" y="T5"/>
                </a:cxn>
                <a:cxn ang="0">
                  <a:pos x="T6" y="T7"/>
                </a:cxn>
                <a:cxn ang="0">
                  <a:pos x="T8" y="T9"/>
                </a:cxn>
              </a:cxnLst>
              <a:rect l="0" t="0" r="r" b="b"/>
              <a:pathLst>
                <a:path w="43" h="60">
                  <a:moveTo>
                    <a:pt x="33" y="0"/>
                  </a:moveTo>
                  <a:cubicBezTo>
                    <a:pt x="29" y="0"/>
                    <a:pt x="26" y="2"/>
                    <a:pt x="25" y="4"/>
                  </a:cubicBezTo>
                  <a:cubicBezTo>
                    <a:pt x="21" y="9"/>
                    <a:pt x="0" y="39"/>
                    <a:pt x="0" y="39"/>
                  </a:cubicBezTo>
                  <a:cubicBezTo>
                    <a:pt x="33" y="60"/>
                    <a:pt x="33" y="60"/>
                    <a:pt x="33" y="60"/>
                  </a:cubicBezTo>
                  <a:cubicBezTo>
                    <a:pt x="43" y="44"/>
                    <a:pt x="43" y="44"/>
                    <a:pt x="43" y="44"/>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9" name="Freeform 22">
              <a:extLst>
                <a:ext uri="{FF2B5EF4-FFF2-40B4-BE49-F238E27FC236}">
                  <a16:creationId xmlns:a16="http://schemas.microsoft.com/office/drawing/2014/main" id="{3BD67EAC-3CAC-4E74-A72B-8813FEAC36DB}"/>
                </a:ext>
              </a:extLst>
            </p:cNvPr>
            <p:cNvSpPr>
              <a:spLocks/>
            </p:cNvSpPr>
            <p:nvPr/>
          </p:nvSpPr>
          <p:spPr bwMode="auto">
            <a:xfrm>
              <a:off x="2408238" y="2678113"/>
              <a:ext cx="293688" cy="258763"/>
            </a:xfrm>
            <a:custGeom>
              <a:avLst/>
              <a:gdLst>
                <a:gd name="T0" fmla="*/ 0 w 78"/>
                <a:gd name="T1" fmla="*/ 0 h 69"/>
                <a:gd name="T2" fmla="*/ 12 w 78"/>
                <a:gd name="T3" fmla="*/ 13 h 69"/>
                <a:gd name="T4" fmla="*/ 33 w 78"/>
                <a:gd name="T5" fmla="*/ 50 h 69"/>
                <a:gd name="T6" fmla="*/ 24 w 78"/>
                <a:gd name="T7" fmla="*/ 56 h 69"/>
                <a:gd name="T8" fmla="*/ 67 w 78"/>
                <a:gd name="T9" fmla="*/ 69 h 69"/>
                <a:gd name="T10" fmla="*/ 78 w 78"/>
                <a:gd name="T11" fmla="*/ 24 h 69"/>
                <a:gd name="T12" fmla="*/ 69 w 78"/>
                <a:gd name="T13" fmla="*/ 29 h 69"/>
                <a:gd name="T14" fmla="*/ 56 w 78"/>
                <a:gd name="T15" fmla="*/ 7 h 69"/>
                <a:gd name="T16" fmla="*/ 44 w 78"/>
                <a:gd name="T17" fmla="*/ 0 h 69"/>
                <a:gd name="T18" fmla="*/ 0 w 78"/>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9">
                  <a:moveTo>
                    <a:pt x="0" y="0"/>
                  </a:moveTo>
                  <a:cubicBezTo>
                    <a:pt x="5" y="0"/>
                    <a:pt x="8" y="7"/>
                    <a:pt x="12" y="13"/>
                  </a:cubicBezTo>
                  <a:cubicBezTo>
                    <a:pt x="33" y="50"/>
                    <a:pt x="33" y="50"/>
                    <a:pt x="33" y="50"/>
                  </a:cubicBezTo>
                  <a:cubicBezTo>
                    <a:pt x="24" y="56"/>
                    <a:pt x="24" y="56"/>
                    <a:pt x="24" y="56"/>
                  </a:cubicBezTo>
                  <a:cubicBezTo>
                    <a:pt x="67" y="69"/>
                    <a:pt x="67" y="69"/>
                    <a:pt x="67" y="69"/>
                  </a:cubicBezTo>
                  <a:cubicBezTo>
                    <a:pt x="78" y="24"/>
                    <a:pt x="78" y="24"/>
                    <a:pt x="78" y="24"/>
                  </a:cubicBezTo>
                  <a:cubicBezTo>
                    <a:pt x="69" y="29"/>
                    <a:pt x="69" y="29"/>
                    <a:pt x="69" y="29"/>
                  </a:cubicBezTo>
                  <a:cubicBezTo>
                    <a:pt x="66" y="25"/>
                    <a:pt x="58" y="11"/>
                    <a:pt x="56" y="7"/>
                  </a:cubicBezTo>
                  <a:cubicBezTo>
                    <a:pt x="53" y="2"/>
                    <a:pt x="51" y="0"/>
                    <a:pt x="44" y="0"/>
                  </a:cubicBezTo>
                  <a:cubicBezTo>
                    <a:pt x="0" y="0"/>
                    <a:pt x="0" y="0"/>
                    <a:pt x="0" y="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0" name="Freeform 23">
              <a:extLst>
                <a:ext uri="{FF2B5EF4-FFF2-40B4-BE49-F238E27FC236}">
                  <a16:creationId xmlns:a16="http://schemas.microsoft.com/office/drawing/2014/main" id="{878242B9-44CD-4849-9440-AB5633EA9E27}"/>
                </a:ext>
              </a:extLst>
            </p:cNvPr>
            <p:cNvSpPr>
              <a:spLocks/>
            </p:cNvSpPr>
            <p:nvPr/>
          </p:nvSpPr>
          <p:spPr bwMode="auto">
            <a:xfrm>
              <a:off x="2227263" y="3144838"/>
              <a:ext cx="195263" cy="149225"/>
            </a:xfrm>
            <a:custGeom>
              <a:avLst/>
              <a:gdLst>
                <a:gd name="T0" fmla="*/ 0 w 52"/>
                <a:gd name="T1" fmla="*/ 31 h 40"/>
                <a:gd name="T2" fmla="*/ 16 w 52"/>
                <a:gd name="T3" fmla="*/ 40 h 40"/>
                <a:gd name="T4" fmla="*/ 52 w 52"/>
                <a:gd name="T5" fmla="*/ 40 h 40"/>
                <a:gd name="T6" fmla="*/ 52 w 52"/>
                <a:gd name="T7" fmla="*/ 0 h 40"/>
                <a:gd name="T8" fmla="*/ 32 w 52"/>
                <a:gd name="T9" fmla="*/ 0 h 40"/>
              </a:gdLst>
              <a:ahLst/>
              <a:cxnLst>
                <a:cxn ang="0">
                  <a:pos x="T0" y="T1"/>
                </a:cxn>
                <a:cxn ang="0">
                  <a:pos x="T2" y="T3"/>
                </a:cxn>
                <a:cxn ang="0">
                  <a:pos x="T4" y="T5"/>
                </a:cxn>
                <a:cxn ang="0">
                  <a:pos x="T6" y="T7"/>
                </a:cxn>
                <a:cxn ang="0">
                  <a:pos x="T8" y="T9"/>
                </a:cxn>
              </a:cxnLst>
              <a:rect l="0" t="0" r="r" b="b"/>
              <a:pathLst>
                <a:path w="52" h="40">
                  <a:moveTo>
                    <a:pt x="0" y="31"/>
                  </a:moveTo>
                  <a:cubicBezTo>
                    <a:pt x="2" y="35"/>
                    <a:pt x="7" y="40"/>
                    <a:pt x="16" y="40"/>
                  </a:cubicBezTo>
                  <a:cubicBezTo>
                    <a:pt x="22" y="40"/>
                    <a:pt x="52" y="40"/>
                    <a:pt x="52" y="40"/>
                  </a:cubicBezTo>
                  <a:cubicBezTo>
                    <a:pt x="52" y="0"/>
                    <a:pt x="52" y="0"/>
                    <a:pt x="52" y="0"/>
                  </a:cubicBezTo>
                  <a:cubicBezTo>
                    <a:pt x="32" y="0"/>
                    <a:pt x="32" y="0"/>
                    <a:pt x="32"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1" name="Freeform 24">
              <a:extLst>
                <a:ext uri="{FF2B5EF4-FFF2-40B4-BE49-F238E27FC236}">
                  <a16:creationId xmlns:a16="http://schemas.microsoft.com/office/drawing/2014/main" id="{AA61C52D-13B6-404A-9E40-51246557B317}"/>
                </a:ext>
              </a:extLst>
            </p:cNvPr>
            <p:cNvSpPr>
              <a:spLocks/>
            </p:cNvSpPr>
            <p:nvPr/>
          </p:nvSpPr>
          <p:spPr bwMode="auto">
            <a:xfrm>
              <a:off x="2133600" y="2914650"/>
              <a:ext cx="233363" cy="346075"/>
            </a:xfrm>
            <a:custGeom>
              <a:avLst/>
              <a:gdLst>
                <a:gd name="T0" fmla="*/ 25 w 62"/>
                <a:gd name="T1" fmla="*/ 92 h 92"/>
                <a:gd name="T2" fmla="*/ 31 w 62"/>
                <a:gd name="T3" fmla="*/ 75 h 92"/>
                <a:gd name="T4" fmla="*/ 52 w 62"/>
                <a:gd name="T5" fmla="*/ 38 h 92"/>
                <a:gd name="T6" fmla="*/ 62 w 62"/>
                <a:gd name="T7" fmla="*/ 44 h 92"/>
                <a:gd name="T8" fmla="*/ 51 w 62"/>
                <a:gd name="T9" fmla="*/ 0 h 92"/>
                <a:gd name="T10" fmla="*/ 7 w 62"/>
                <a:gd name="T11" fmla="*/ 13 h 92"/>
                <a:gd name="T12" fmla="*/ 16 w 62"/>
                <a:gd name="T13" fmla="*/ 18 h 92"/>
                <a:gd name="T14" fmla="*/ 4 w 62"/>
                <a:gd name="T15" fmla="*/ 40 h 92"/>
                <a:gd name="T16" fmla="*/ 3 w 62"/>
                <a:gd name="T17" fmla="*/ 54 h 92"/>
                <a:gd name="T18" fmla="*/ 25 w 6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92">
                  <a:moveTo>
                    <a:pt x="25" y="92"/>
                  </a:moveTo>
                  <a:cubicBezTo>
                    <a:pt x="23" y="88"/>
                    <a:pt x="27" y="81"/>
                    <a:pt x="31" y="75"/>
                  </a:cubicBezTo>
                  <a:cubicBezTo>
                    <a:pt x="52" y="38"/>
                    <a:pt x="52" y="38"/>
                    <a:pt x="52" y="38"/>
                  </a:cubicBezTo>
                  <a:cubicBezTo>
                    <a:pt x="62" y="44"/>
                    <a:pt x="62" y="44"/>
                    <a:pt x="62" y="44"/>
                  </a:cubicBezTo>
                  <a:cubicBezTo>
                    <a:pt x="51" y="0"/>
                    <a:pt x="51" y="0"/>
                    <a:pt x="51" y="0"/>
                  </a:cubicBezTo>
                  <a:cubicBezTo>
                    <a:pt x="7" y="13"/>
                    <a:pt x="7" y="13"/>
                    <a:pt x="7" y="13"/>
                  </a:cubicBezTo>
                  <a:cubicBezTo>
                    <a:pt x="16" y="18"/>
                    <a:pt x="16" y="18"/>
                    <a:pt x="16" y="18"/>
                  </a:cubicBezTo>
                  <a:cubicBezTo>
                    <a:pt x="14" y="22"/>
                    <a:pt x="6" y="36"/>
                    <a:pt x="4" y="40"/>
                  </a:cubicBezTo>
                  <a:cubicBezTo>
                    <a:pt x="1" y="45"/>
                    <a:pt x="0" y="48"/>
                    <a:pt x="3" y="54"/>
                  </a:cubicBezTo>
                  <a:cubicBezTo>
                    <a:pt x="25" y="92"/>
                    <a:pt x="25" y="92"/>
                    <a:pt x="25" y="92"/>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2" name="Freeform 25">
              <a:extLst>
                <a:ext uri="{FF2B5EF4-FFF2-40B4-BE49-F238E27FC236}">
                  <a16:creationId xmlns:a16="http://schemas.microsoft.com/office/drawing/2014/main" id="{EAAB8CE0-AA2C-460A-B50A-CFF9F3AF0817}"/>
                </a:ext>
              </a:extLst>
            </p:cNvPr>
            <p:cNvSpPr>
              <a:spLocks/>
            </p:cNvSpPr>
            <p:nvPr/>
          </p:nvSpPr>
          <p:spPr bwMode="auto">
            <a:xfrm>
              <a:off x="2617788" y="2947988"/>
              <a:ext cx="203200" cy="180975"/>
            </a:xfrm>
            <a:custGeom>
              <a:avLst/>
              <a:gdLst>
                <a:gd name="T0" fmla="*/ 52 w 54"/>
                <a:gd name="T1" fmla="*/ 48 h 48"/>
                <a:gd name="T2" fmla="*/ 52 w 54"/>
                <a:gd name="T3" fmla="*/ 39 h 48"/>
                <a:gd name="T4" fmla="*/ 34 w 54"/>
                <a:gd name="T5" fmla="*/ 0 h 48"/>
                <a:gd name="T6" fmla="*/ 0 w 54"/>
                <a:gd name="T7" fmla="*/ 18 h 48"/>
                <a:gd name="T8" fmla="*/ 9 w 54"/>
                <a:gd name="T9" fmla="*/ 36 h 48"/>
              </a:gdLst>
              <a:ahLst/>
              <a:cxnLst>
                <a:cxn ang="0">
                  <a:pos x="T0" y="T1"/>
                </a:cxn>
                <a:cxn ang="0">
                  <a:pos x="T2" y="T3"/>
                </a:cxn>
                <a:cxn ang="0">
                  <a:pos x="T4" y="T5"/>
                </a:cxn>
                <a:cxn ang="0">
                  <a:pos x="T6" y="T7"/>
                </a:cxn>
                <a:cxn ang="0">
                  <a:pos x="T8" y="T9"/>
                </a:cxn>
              </a:cxnLst>
              <a:rect l="0" t="0" r="r" b="b"/>
              <a:pathLst>
                <a:path w="54" h="48">
                  <a:moveTo>
                    <a:pt x="52" y="48"/>
                  </a:moveTo>
                  <a:cubicBezTo>
                    <a:pt x="54" y="44"/>
                    <a:pt x="53" y="41"/>
                    <a:pt x="52" y="39"/>
                  </a:cubicBezTo>
                  <a:cubicBezTo>
                    <a:pt x="50" y="33"/>
                    <a:pt x="34" y="0"/>
                    <a:pt x="34" y="0"/>
                  </a:cubicBezTo>
                  <a:cubicBezTo>
                    <a:pt x="0" y="18"/>
                    <a:pt x="0" y="18"/>
                    <a:pt x="0" y="18"/>
                  </a:cubicBezTo>
                  <a:cubicBezTo>
                    <a:pt x="9" y="36"/>
                    <a:pt x="9" y="36"/>
                    <a:pt x="9" y="36"/>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3" name="Freeform 26">
              <a:extLst>
                <a:ext uri="{FF2B5EF4-FFF2-40B4-BE49-F238E27FC236}">
                  <a16:creationId xmlns:a16="http://schemas.microsoft.com/office/drawing/2014/main" id="{0EE88EA3-F73B-4404-8FA2-047E22E404D2}"/>
                </a:ext>
              </a:extLst>
            </p:cNvPr>
            <p:cNvSpPr>
              <a:spLocks/>
            </p:cNvSpPr>
            <p:nvPr/>
          </p:nvSpPr>
          <p:spPr bwMode="auto">
            <a:xfrm>
              <a:off x="2468563" y="3098800"/>
              <a:ext cx="346075" cy="241300"/>
            </a:xfrm>
            <a:custGeom>
              <a:avLst/>
              <a:gdLst>
                <a:gd name="T0" fmla="*/ 92 w 92"/>
                <a:gd name="T1" fmla="*/ 8 h 64"/>
                <a:gd name="T2" fmla="*/ 76 w 92"/>
                <a:gd name="T3" fmla="*/ 12 h 64"/>
                <a:gd name="T4" fmla="*/ 32 w 92"/>
                <a:gd name="T5" fmla="*/ 12 h 64"/>
                <a:gd name="T6" fmla="*/ 32 w 92"/>
                <a:gd name="T7" fmla="*/ 0 h 64"/>
                <a:gd name="T8" fmla="*/ 0 w 92"/>
                <a:gd name="T9" fmla="*/ 32 h 64"/>
                <a:gd name="T10" fmla="*/ 32 w 92"/>
                <a:gd name="T11" fmla="*/ 64 h 64"/>
                <a:gd name="T12" fmla="*/ 32 w 92"/>
                <a:gd name="T13" fmla="*/ 52 h 64"/>
                <a:gd name="T14" fmla="*/ 56 w 92"/>
                <a:gd name="T15" fmla="*/ 52 h 64"/>
                <a:gd name="T16" fmla="*/ 70 w 92"/>
                <a:gd name="T17" fmla="*/ 46 h 64"/>
                <a:gd name="T18" fmla="*/ 92 w 92"/>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4">
                  <a:moveTo>
                    <a:pt x="92" y="8"/>
                  </a:moveTo>
                  <a:cubicBezTo>
                    <a:pt x="89" y="12"/>
                    <a:pt x="83" y="12"/>
                    <a:pt x="76" y="12"/>
                  </a:cubicBezTo>
                  <a:cubicBezTo>
                    <a:pt x="32" y="12"/>
                    <a:pt x="32" y="12"/>
                    <a:pt x="32" y="12"/>
                  </a:cubicBezTo>
                  <a:cubicBezTo>
                    <a:pt x="32" y="0"/>
                    <a:pt x="32" y="0"/>
                    <a:pt x="32" y="0"/>
                  </a:cubicBezTo>
                  <a:cubicBezTo>
                    <a:pt x="0" y="32"/>
                    <a:pt x="0" y="32"/>
                    <a:pt x="0" y="32"/>
                  </a:cubicBezTo>
                  <a:cubicBezTo>
                    <a:pt x="32" y="64"/>
                    <a:pt x="32" y="64"/>
                    <a:pt x="32" y="64"/>
                  </a:cubicBezTo>
                  <a:cubicBezTo>
                    <a:pt x="32" y="52"/>
                    <a:pt x="32" y="52"/>
                    <a:pt x="32" y="52"/>
                  </a:cubicBezTo>
                  <a:cubicBezTo>
                    <a:pt x="36" y="52"/>
                    <a:pt x="51" y="52"/>
                    <a:pt x="56" y="52"/>
                  </a:cubicBezTo>
                  <a:cubicBezTo>
                    <a:pt x="62" y="52"/>
                    <a:pt x="66" y="52"/>
                    <a:pt x="70" y="46"/>
                  </a:cubicBezTo>
                  <a:cubicBezTo>
                    <a:pt x="92" y="8"/>
                    <a:pt x="92" y="8"/>
                    <a:pt x="92" y="8"/>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grpSp>
    </p:spTree>
    <p:extLst>
      <p:ext uri="{BB962C8B-B14F-4D97-AF65-F5344CB8AC3E}">
        <p14:creationId xmlns:p14="http://schemas.microsoft.com/office/powerpoint/2010/main" val="3057511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AD75664D-6258-4897-9EF2-983EFE3CF4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3440130" cy="7562850"/>
          </a:xfrm>
          <a:prstGeom prst="rect">
            <a:avLst/>
          </a:prstGeom>
        </p:spPr>
      </p:pic>
      <p:sp>
        <p:nvSpPr>
          <p:cNvPr id="5" name="Rectangle 4">
            <a:extLst>
              <a:ext uri="{FF2B5EF4-FFF2-40B4-BE49-F238E27FC236}">
                <a16:creationId xmlns:a16="http://schemas.microsoft.com/office/drawing/2014/main" id="{3BC7D3D3-60B4-4FC4-AB74-D25F175A195E}"/>
              </a:ext>
            </a:extLst>
          </p:cNvPr>
          <p:cNvSpPr/>
          <p:nvPr userDrawn="1"/>
        </p:nvSpPr>
        <p:spPr>
          <a:xfrm>
            <a:off x="-2996942" y="4286698"/>
            <a:ext cx="2879882" cy="575027"/>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lIns="59451" tIns="59451" rIns="59451" bIns="59451" rtlCol="0" anchor="t" anchorCtr="0"/>
          <a:lstStyle/>
          <a:p>
            <a:pPr>
              <a:spcAft>
                <a:spcPts val="165"/>
              </a:spcAft>
            </a:pPr>
            <a:r>
              <a:rPr lang="en-GB" sz="1322" b="1">
                <a:solidFill>
                  <a:srgbClr val="000000"/>
                </a:solidFill>
                <a:latin typeface="EYInterstate" panose="02000503020000020004" pitchFamily="2" charset="0"/>
              </a:rPr>
              <a:t>Instructions: </a:t>
            </a:r>
            <a:r>
              <a:rPr lang="en-GB" sz="1322" b="1">
                <a:solidFill>
                  <a:srgbClr val="000000"/>
                </a:solidFill>
                <a:latin typeface="EYInterstate Light" panose="02000506000000020004" pitchFamily="2" charset="0"/>
              </a:rPr>
              <a:t>Update the copyright year notice when required.</a:t>
            </a:r>
          </a:p>
        </p:txBody>
      </p:sp>
      <p:sp>
        <p:nvSpPr>
          <p:cNvPr id="6" name="TextBox 5">
            <a:extLst>
              <a:ext uri="{FF2B5EF4-FFF2-40B4-BE49-F238E27FC236}">
                <a16:creationId xmlns:a16="http://schemas.microsoft.com/office/drawing/2014/main" id="{B47E98EC-E21F-4D94-AB01-C68CE78978BB}"/>
              </a:ext>
            </a:extLst>
          </p:cNvPr>
          <p:cNvSpPr txBox="1"/>
          <p:nvPr userDrawn="1"/>
        </p:nvSpPr>
        <p:spPr>
          <a:xfrm>
            <a:off x="633011" y="637241"/>
            <a:ext cx="4249047" cy="6518131"/>
          </a:xfrm>
          <a:prstGeom prst="rect">
            <a:avLst/>
          </a:prstGeom>
          <a:noFill/>
        </p:spPr>
        <p:txBody>
          <a:bodyPr wrap="square" lIns="0" tIns="0" rIns="0" bIns="0" rtlCol="0" anchor="t" anchorCtr="0">
            <a:spAutoFit/>
          </a:bodyPr>
          <a:lstStyle/>
          <a:p>
            <a:pPr>
              <a:lnSpc>
                <a:spcPct val="113000"/>
              </a:lnSpc>
              <a:spcBef>
                <a:spcPts val="0"/>
              </a:spcBef>
            </a:pPr>
            <a:r>
              <a:rPr lang="en-US" sz="1102">
                <a:solidFill>
                  <a:srgbClr val="FFFFFF"/>
                </a:solidFill>
                <a:latin typeface="+mj-lt"/>
              </a:rPr>
              <a:t>EY</a:t>
            </a:r>
            <a:r>
              <a:rPr lang="en-US" sz="1102">
                <a:solidFill>
                  <a:srgbClr val="FFFFFF"/>
                </a:solidFill>
                <a:latin typeface="EYInterstate Light" pitchFamily="2" charset="0"/>
              </a:rPr>
              <a:t> | </a:t>
            </a:r>
            <a:r>
              <a:rPr lang="en-GB" sz="1102">
                <a:solidFill>
                  <a:srgbClr val="FFFFFF"/>
                </a:solidFill>
                <a:latin typeface="EYInterstate Light" pitchFamily="2" charset="0"/>
              </a:rPr>
              <a:t>Building a better working world</a:t>
            </a:r>
            <a:endParaRPr lang="en-US" sz="1102">
              <a:solidFill>
                <a:srgbClr val="FFFFFF"/>
              </a:solidFill>
              <a:latin typeface="EYInterstate Light" pitchFamily="2" charset="0"/>
            </a:endParaRPr>
          </a:p>
          <a:p>
            <a:pPr>
              <a:lnSpc>
                <a:spcPct val="113000"/>
              </a:lnSpc>
              <a:spcBef>
                <a:spcPts val="0"/>
              </a:spcBef>
            </a:pPr>
            <a:endParaRPr lang="en-US" sz="771">
              <a:solidFill>
                <a:srgbClr val="FFFFFF"/>
              </a:solidFill>
              <a:latin typeface="+mj-lt"/>
            </a:endParaRPr>
          </a:p>
          <a:p>
            <a:pPr>
              <a:lnSpc>
                <a:spcPct val="113000"/>
              </a:lnSpc>
              <a:spcBef>
                <a:spcPts val="0"/>
              </a:spcBef>
            </a:pPr>
            <a:r>
              <a:rPr lang="en-US" sz="881">
                <a:solidFill>
                  <a:srgbClr val="FFFFFF"/>
                </a:solidFill>
                <a:latin typeface="+mj-lt"/>
              </a:rPr>
              <a:t>About EY</a:t>
            </a:r>
          </a:p>
          <a:p>
            <a:pPr>
              <a:spcBef>
                <a:spcPts val="0"/>
              </a:spcBef>
              <a:spcAft>
                <a:spcPts val="441"/>
              </a:spcAft>
            </a:pPr>
            <a:r>
              <a:rPr lang="en-GB" sz="881">
                <a:solidFill>
                  <a:srgbClr val="FFFFFF"/>
                </a:solidFill>
                <a:latin typeface="EYInterstate Light" pitchFamily="2" charset="0"/>
              </a:rPr>
              <a:t>EY exists to build a better working world, helping to create long-term value for clients, people and society and build trust in the capital markets. </a:t>
            </a:r>
          </a:p>
          <a:p>
            <a:pPr>
              <a:spcBef>
                <a:spcPts val="0"/>
              </a:spcBef>
              <a:spcAft>
                <a:spcPts val="441"/>
              </a:spcAft>
            </a:pPr>
            <a:r>
              <a:rPr lang="en-GB" sz="881">
                <a:solidFill>
                  <a:srgbClr val="FFFFFF"/>
                </a:solidFill>
                <a:latin typeface="EYInterstate Light" pitchFamily="2" charset="0"/>
              </a:rPr>
              <a:t>Enabled by data and technology, diverse EY teams in over 150 countries provide trust through assurance and help clients grow, transform and operate. </a:t>
            </a:r>
          </a:p>
          <a:p>
            <a:pPr>
              <a:spcBef>
                <a:spcPts val="0"/>
              </a:spcBef>
              <a:spcAft>
                <a:spcPts val="441"/>
              </a:spcAft>
            </a:pPr>
            <a:r>
              <a:rPr lang="en-GB" sz="881">
                <a:solidFill>
                  <a:srgbClr val="FFFFFF"/>
                </a:solidFill>
                <a:latin typeface="EYInterstate Light" pitchFamily="2" charset="0"/>
              </a:rPr>
              <a:t>Working across assurance, consulting, law, strategy, tax and transactions, EY teams ask better questions to find new answers for the complex issues facing our world today.</a:t>
            </a:r>
          </a:p>
          <a:p>
            <a:pPr>
              <a:spcBef>
                <a:spcPts val="0"/>
              </a:spcBef>
              <a:spcAft>
                <a:spcPts val="441"/>
              </a:spcAft>
            </a:pPr>
            <a:r>
              <a:rPr lang="en-GB" sz="881">
                <a:solidFill>
                  <a:srgbClr val="FFFFFF"/>
                </a:solidFill>
                <a:latin typeface="EYInterstate Light" pitchFamily="2" charset="0"/>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a:spcBef>
                <a:spcPts val="0"/>
              </a:spcBef>
            </a:pPr>
            <a:endParaRPr lang="en-US"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Ernst &amp; Young LLP</a:t>
            </a:r>
          </a:p>
          <a:p>
            <a:pPr>
              <a:lnSpc>
                <a:spcPct val="113000"/>
              </a:lnSpc>
              <a:spcBef>
                <a:spcPts val="0"/>
              </a:spcBef>
            </a:pPr>
            <a:r>
              <a:rPr lang="en-GB" sz="881">
                <a:solidFill>
                  <a:srgbClr val="FFFFFF"/>
                </a:solidFill>
                <a:latin typeface="EYInterstate Light" pitchFamily="2" charset="0"/>
              </a:rPr>
              <a:t>The UK firm Ernst &amp; Young LLP is a limited liability partnership registered in England and Wales with registered number OC300001 and is a member firm of Ernst &amp; Young Global Limited.</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Ernst &amp; Young LLP, 1 More London Place, London, SE1 2AF.</a:t>
            </a:r>
          </a:p>
          <a:p>
            <a:pPr>
              <a:lnSpc>
                <a:spcPct val="113000"/>
              </a:lnSpc>
              <a:spcBef>
                <a:spcPts val="0"/>
              </a:spcBef>
            </a:pPr>
            <a:r>
              <a:rPr lang="en-GB" sz="881">
                <a:solidFill>
                  <a:srgbClr val="FFFFFF"/>
                </a:solidFill>
                <a:latin typeface="EYInterstate Light" pitchFamily="2" charset="0"/>
              </a:rPr>
              <a:t>© 2021 Ernst &amp; Young LLP. Published in the UK.</a:t>
            </a:r>
          </a:p>
          <a:p>
            <a:pPr>
              <a:lnSpc>
                <a:spcPct val="113000"/>
              </a:lnSpc>
              <a:spcBef>
                <a:spcPts val="0"/>
              </a:spcBef>
            </a:pPr>
            <a:r>
              <a:rPr lang="en-GB" sz="881">
                <a:solidFill>
                  <a:srgbClr val="FFFFFF"/>
                </a:solidFill>
                <a:latin typeface="EYInterstate Light" pitchFamily="2" charset="0"/>
              </a:rPr>
              <a:t>All Rights Reserved.</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err="1">
                <a:solidFill>
                  <a:srgbClr val="FFFFFF"/>
                </a:solidFill>
                <a:latin typeface="EYInterstate Light" pitchFamily="2" charset="0"/>
              </a:rPr>
              <a:t>xxxx.indd</a:t>
            </a:r>
            <a:r>
              <a:rPr lang="en-GB" sz="881">
                <a:solidFill>
                  <a:srgbClr val="FFFFFF"/>
                </a:solidFill>
                <a:latin typeface="EYInterstate Light" pitchFamily="2" charset="0"/>
              </a:rPr>
              <a:t> (UK) MM/YY. Artwork by XXXXXX.</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ED MMYY/ED NONE</a:t>
            </a:r>
          </a:p>
          <a:p>
            <a:pPr>
              <a:lnSpc>
                <a:spcPct val="113000"/>
              </a:lnSpc>
              <a:spcBef>
                <a:spcPts val="0"/>
              </a:spcBef>
            </a:pPr>
            <a:endParaRPr lang="en-GB" sz="881">
              <a:solidFill>
                <a:srgbClr val="FFFFFF"/>
              </a:solidFill>
              <a:latin typeface="EYInterstate Light" pitchFamily="2" charset="0"/>
            </a:endParaRPr>
          </a:p>
          <a:p>
            <a:pPr marL="395191">
              <a:lnSpc>
                <a:spcPct val="113000"/>
              </a:lnSpc>
              <a:spcBef>
                <a:spcPts val="0"/>
              </a:spcBef>
            </a:pPr>
            <a:r>
              <a:rPr lang="en-GB" sz="881">
                <a:solidFill>
                  <a:srgbClr val="FFFFFF"/>
                </a:solidFill>
                <a:latin typeface="EYInterstate Light" pitchFamily="2" charset="0"/>
              </a:rPr>
              <a:t>In line with EY’s commitment to minimise its impact on the environment, this document has been printed on paper with a high recycled content.</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Information in this publication is intended to provide only a general outline of the subjects covered. It should neither be regarded as comprehensive nor sufficient for making decisions, nor should it be used in place of professional advice. Ernst &amp; Young LLP accepts no responsibility for any loss arising from any action taken or not taken by anyone using this material.</a:t>
            </a:r>
          </a:p>
          <a:p>
            <a:pPr>
              <a:lnSpc>
                <a:spcPct val="113000"/>
              </a:lnSpc>
              <a:spcBef>
                <a:spcPts val="0"/>
              </a:spcBef>
            </a:pPr>
            <a:endParaRPr lang="en-US" sz="881">
              <a:solidFill>
                <a:srgbClr val="FFFFFF"/>
              </a:solidFill>
              <a:latin typeface="EYInterstate Light" pitchFamily="2" charset="0"/>
            </a:endParaRPr>
          </a:p>
          <a:p>
            <a:pPr>
              <a:lnSpc>
                <a:spcPct val="113000"/>
              </a:lnSpc>
              <a:spcBef>
                <a:spcPts val="0"/>
              </a:spcBef>
            </a:pPr>
            <a:r>
              <a:rPr lang="en-US" sz="881">
                <a:solidFill>
                  <a:srgbClr val="FFFFFF"/>
                </a:solidFill>
                <a:latin typeface="EYInterstate Light" pitchFamily="2" charset="0"/>
              </a:rPr>
              <a:t>ey.com/</a:t>
            </a:r>
            <a:r>
              <a:rPr lang="en-US" sz="881" err="1">
                <a:solidFill>
                  <a:srgbClr val="FFFFFF"/>
                </a:solidFill>
                <a:latin typeface="EYInterstate Light" pitchFamily="2" charset="0"/>
              </a:rPr>
              <a:t>uk</a:t>
            </a:r>
            <a:endParaRPr lang="en-US" sz="881">
              <a:solidFill>
                <a:srgbClr val="FFFFFF"/>
              </a:solidFill>
              <a:latin typeface="EYInterstate Light" pitchFamily="2" charset="0"/>
            </a:endParaRPr>
          </a:p>
          <a:p>
            <a:pPr>
              <a:lnSpc>
                <a:spcPct val="113000"/>
              </a:lnSpc>
              <a:spcBef>
                <a:spcPts val="0"/>
              </a:spcBef>
            </a:pPr>
            <a:endParaRPr lang="en-US" sz="881">
              <a:solidFill>
                <a:srgbClr val="FFFFFF"/>
              </a:solidFill>
              <a:latin typeface="EYInterstate Light" pitchFamily="2" charset="0"/>
            </a:endParaRPr>
          </a:p>
        </p:txBody>
      </p:sp>
      <p:grpSp>
        <p:nvGrpSpPr>
          <p:cNvPr id="7" name="Group 6">
            <a:extLst>
              <a:ext uri="{FF2B5EF4-FFF2-40B4-BE49-F238E27FC236}">
                <a16:creationId xmlns:a16="http://schemas.microsoft.com/office/drawing/2014/main" id="{2BD4A310-CD1F-4EC1-92A2-0B505ACD7E0F}"/>
              </a:ext>
            </a:extLst>
          </p:cNvPr>
          <p:cNvGrpSpPr/>
          <p:nvPr userDrawn="1"/>
        </p:nvGrpSpPr>
        <p:grpSpPr>
          <a:xfrm>
            <a:off x="635933" y="5463223"/>
            <a:ext cx="317682" cy="306294"/>
            <a:chOff x="2133600" y="2678113"/>
            <a:chExt cx="687388" cy="661987"/>
          </a:xfrm>
        </p:grpSpPr>
        <p:sp>
          <p:nvSpPr>
            <p:cNvPr id="8" name="Freeform 21">
              <a:extLst>
                <a:ext uri="{FF2B5EF4-FFF2-40B4-BE49-F238E27FC236}">
                  <a16:creationId xmlns:a16="http://schemas.microsoft.com/office/drawing/2014/main" id="{FBE9287A-6B29-4BD5-A5FD-A61C72AFDE45}"/>
                </a:ext>
              </a:extLst>
            </p:cNvPr>
            <p:cNvSpPr>
              <a:spLocks/>
            </p:cNvSpPr>
            <p:nvPr/>
          </p:nvSpPr>
          <p:spPr bwMode="auto">
            <a:xfrm>
              <a:off x="2284413" y="2678113"/>
              <a:ext cx="161925" cy="225425"/>
            </a:xfrm>
            <a:custGeom>
              <a:avLst/>
              <a:gdLst>
                <a:gd name="T0" fmla="*/ 33 w 43"/>
                <a:gd name="T1" fmla="*/ 0 h 60"/>
                <a:gd name="T2" fmla="*/ 25 w 43"/>
                <a:gd name="T3" fmla="*/ 4 h 60"/>
                <a:gd name="T4" fmla="*/ 0 w 43"/>
                <a:gd name="T5" fmla="*/ 39 h 60"/>
                <a:gd name="T6" fmla="*/ 33 w 43"/>
                <a:gd name="T7" fmla="*/ 60 h 60"/>
                <a:gd name="T8" fmla="*/ 43 w 43"/>
                <a:gd name="T9" fmla="*/ 44 h 60"/>
              </a:gdLst>
              <a:ahLst/>
              <a:cxnLst>
                <a:cxn ang="0">
                  <a:pos x="T0" y="T1"/>
                </a:cxn>
                <a:cxn ang="0">
                  <a:pos x="T2" y="T3"/>
                </a:cxn>
                <a:cxn ang="0">
                  <a:pos x="T4" y="T5"/>
                </a:cxn>
                <a:cxn ang="0">
                  <a:pos x="T6" y="T7"/>
                </a:cxn>
                <a:cxn ang="0">
                  <a:pos x="T8" y="T9"/>
                </a:cxn>
              </a:cxnLst>
              <a:rect l="0" t="0" r="r" b="b"/>
              <a:pathLst>
                <a:path w="43" h="60">
                  <a:moveTo>
                    <a:pt x="33" y="0"/>
                  </a:moveTo>
                  <a:cubicBezTo>
                    <a:pt x="29" y="0"/>
                    <a:pt x="26" y="2"/>
                    <a:pt x="25" y="4"/>
                  </a:cubicBezTo>
                  <a:cubicBezTo>
                    <a:pt x="21" y="9"/>
                    <a:pt x="0" y="39"/>
                    <a:pt x="0" y="39"/>
                  </a:cubicBezTo>
                  <a:cubicBezTo>
                    <a:pt x="33" y="60"/>
                    <a:pt x="33" y="60"/>
                    <a:pt x="33" y="60"/>
                  </a:cubicBezTo>
                  <a:cubicBezTo>
                    <a:pt x="43" y="44"/>
                    <a:pt x="43" y="44"/>
                    <a:pt x="43" y="44"/>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9" name="Freeform 22">
              <a:extLst>
                <a:ext uri="{FF2B5EF4-FFF2-40B4-BE49-F238E27FC236}">
                  <a16:creationId xmlns:a16="http://schemas.microsoft.com/office/drawing/2014/main" id="{B3E8CAFC-CB60-4D9B-9ED4-F84CFE2C6AA9}"/>
                </a:ext>
              </a:extLst>
            </p:cNvPr>
            <p:cNvSpPr>
              <a:spLocks/>
            </p:cNvSpPr>
            <p:nvPr/>
          </p:nvSpPr>
          <p:spPr bwMode="auto">
            <a:xfrm>
              <a:off x="2408238" y="2678113"/>
              <a:ext cx="293688" cy="258763"/>
            </a:xfrm>
            <a:custGeom>
              <a:avLst/>
              <a:gdLst>
                <a:gd name="T0" fmla="*/ 0 w 78"/>
                <a:gd name="T1" fmla="*/ 0 h 69"/>
                <a:gd name="T2" fmla="*/ 12 w 78"/>
                <a:gd name="T3" fmla="*/ 13 h 69"/>
                <a:gd name="T4" fmla="*/ 33 w 78"/>
                <a:gd name="T5" fmla="*/ 50 h 69"/>
                <a:gd name="T6" fmla="*/ 24 w 78"/>
                <a:gd name="T7" fmla="*/ 56 h 69"/>
                <a:gd name="T8" fmla="*/ 67 w 78"/>
                <a:gd name="T9" fmla="*/ 69 h 69"/>
                <a:gd name="T10" fmla="*/ 78 w 78"/>
                <a:gd name="T11" fmla="*/ 24 h 69"/>
                <a:gd name="T12" fmla="*/ 69 w 78"/>
                <a:gd name="T13" fmla="*/ 29 h 69"/>
                <a:gd name="T14" fmla="*/ 56 w 78"/>
                <a:gd name="T15" fmla="*/ 7 h 69"/>
                <a:gd name="T16" fmla="*/ 44 w 78"/>
                <a:gd name="T17" fmla="*/ 0 h 69"/>
                <a:gd name="T18" fmla="*/ 0 w 78"/>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9">
                  <a:moveTo>
                    <a:pt x="0" y="0"/>
                  </a:moveTo>
                  <a:cubicBezTo>
                    <a:pt x="5" y="0"/>
                    <a:pt x="8" y="7"/>
                    <a:pt x="12" y="13"/>
                  </a:cubicBezTo>
                  <a:cubicBezTo>
                    <a:pt x="33" y="50"/>
                    <a:pt x="33" y="50"/>
                    <a:pt x="33" y="50"/>
                  </a:cubicBezTo>
                  <a:cubicBezTo>
                    <a:pt x="24" y="56"/>
                    <a:pt x="24" y="56"/>
                    <a:pt x="24" y="56"/>
                  </a:cubicBezTo>
                  <a:cubicBezTo>
                    <a:pt x="67" y="69"/>
                    <a:pt x="67" y="69"/>
                    <a:pt x="67" y="69"/>
                  </a:cubicBezTo>
                  <a:cubicBezTo>
                    <a:pt x="78" y="24"/>
                    <a:pt x="78" y="24"/>
                    <a:pt x="78" y="24"/>
                  </a:cubicBezTo>
                  <a:cubicBezTo>
                    <a:pt x="69" y="29"/>
                    <a:pt x="69" y="29"/>
                    <a:pt x="69" y="29"/>
                  </a:cubicBezTo>
                  <a:cubicBezTo>
                    <a:pt x="66" y="25"/>
                    <a:pt x="58" y="11"/>
                    <a:pt x="56" y="7"/>
                  </a:cubicBezTo>
                  <a:cubicBezTo>
                    <a:pt x="53" y="2"/>
                    <a:pt x="51" y="0"/>
                    <a:pt x="44" y="0"/>
                  </a:cubicBezTo>
                  <a:cubicBezTo>
                    <a:pt x="0" y="0"/>
                    <a:pt x="0" y="0"/>
                    <a:pt x="0" y="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0" name="Freeform 23">
              <a:extLst>
                <a:ext uri="{FF2B5EF4-FFF2-40B4-BE49-F238E27FC236}">
                  <a16:creationId xmlns:a16="http://schemas.microsoft.com/office/drawing/2014/main" id="{325FF1BF-0D3E-4A42-9533-036E60EB4955}"/>
                </a:ext>
              </a:extLst>
            </p:cNvPr>
            <p:cNvSpPr>
              <a:spLocks/>
            </p:cNvSpPr>
            <p:nvPr/>
          </p:nvSpPr>
          <p:spPr bwMode="auto">
            <a:xfrm>
              <a:off x="2227263" y="3144838"/>
              <a:ext cx="195263" cy="149225"/>
            </a:xfrm>
            <a:custGeom>
              <a:avLst/>
              <a:gdLst>
                <a:gd name="T0" fmla="*/ 0 w 52"/>
                <a:gd name="T1" fmla="*/ 31 h 40"/>
                <a:gd name="T2" fmla="*/ 16 w 52"/>
                <a:gd name="T3" fmla="*/ 40 h 40"/>
                <a:gd name="T4" fmla="*/ 52 w 52"/>
                <a:gd name="T5" fmla="*/ 40 h 40"/>
                <a:gd name="T6" fmla="*/ 52 w 52"/>
                <a:gd name="T7" fmla="*/ 0 h 40"/>
                <a:gd name="T8" fmla="*/ 32 w 52"/>
                <a:gd name="T9" fmla="*/ 0 h 40"/>
              </a:gdLst>
              <a:ahLst/>
              <a:cxnLst>
                <a:cxn ang="0">
                  <a:pos x="T0" y="T1"/>
                </a:cxn>
                <a:cxn ang="0">
                  <a:pos x="T2" y="T3"/>
                </a:cxn>
                <a:cxn ang="0">
                  <a:pos x="T4" y="T5"/>
                </a:cxn>
                <a:cxn ang="0">
                  <a:pos x="T6" y="T7"/>
                </a:cxn>
                <a:cxn ang="0">
                  <a:pos x="T8" y="T9"/>
                </a:cxn>
              </a:cxnLst>
              <a:rect l="0" t="0" r="r" b="b"/>
              <a:pathLst>
                <a:path w="52" h="40">
                  <a:moveTo>
                    <a:pt x="0" y="31"/>
                  </a:moveTo>
                  <a:cubicBezTo>
                    <a:pt x="2" y="35"/>
                    <a:pt x="7" y="40"/>
                    <a:pt x="16" y="40"/>
                  </a:cubicBezTo>
                  <a:cubicBezTo>
                    <a:pt x="22" y="40"/>
                    <a:pt x="52" y="40"/>
                    <a:pt x="52" y="40"/>
                  </a:cubicBezTo>
                  <a:cubicBezTo>
                    <a:pt x="52" y="0"/>
                    <a:pt x="52" y="0"/>
                    <a:pt x="52" y="0"/>
                  </a:cubicBezTo>
                  <a:cubicBezTo>
                    <a:pt x="32" y="0"/>
                    <a:pt x="32" y="0"/>
                    <a:pt x="32"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1" name="Freeform 24">
              <a:extLst>
                <a:ext uri="{FF2B5EF4-FFF2-40B4-BE49-F238E27FC236}">
                  <a16:creationId xmlns:a16="http://schemas.microsoft.com/office/drawing/2014/main" id="{4199F83F-C393-4FCF-9E8B-2D8042D18FD0}"/>
                </a:ext>
              </a:extLst>
            </p:cNvPr>
            <p:cNvSpPr>
              <a:spLocks/>
            </p:cNvSpPr>
            <p:nvPr/>
          </p:nvSpPr>
          <p:spPr bwMode="auto">
            <a:xfrm>
              <a:off x="2133600" y="2914650"/>
              <a:ext cx="233363" cy="346075"/>
            </a:xfrm>
            <a:custGeom>
              <a:avLst/>
              <a:gdLst>
                <a:gd name="T0" fmla="*/ 25 w 62"/>
                <a:gd name="T1" fmla="*/ 92 h 92"/>
                <a:gd name="T2" fmla="*/ 31 w 62"/>
                <a:gd name="T3" fmla="*/ 75 h 92"/>
                <a:gd name="T4" fmla="*/ 52 w 62"/>
                <a:gd name="T5" fmla="*/ 38 h 92"/>
                <a:gd name="T6" fmla="*/ 62 w 62"/>
                <a:gd name="T7" fmla="*/ 44 h 92"/>
                <a:gd name="T8" fmla="*/ 51 w 62"/>
                <a:gd name="T9" fmla="*/ 0 h 92"/>
                <a:gd name="T10" fmla="*/ 7 w 62"/>
                <a:gd name="T11" fmla="*/ 13 h 92"/>
                <a:gd name="T12" fmla="*/ 16 w 62"/>
                <a:gd name="T13" fmla="*/ 18 h 92"/>
                <a:gd name="T14" fmla="*/ 4 w 62"/>
                <a:gd name="T15" fmla="*/ 40 h 92"/>
                <a:gd name="T16" fmla="*/ 3 w 62"/>
                <a:gd name="T17" fmla="*/ 54 h 92"/>
                <a:gd name="T18" fmla="*/ 25 w 6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92">
                  <a:moveTo>
                    <a:pt x="25" y="92"/>
                  </a:moveTo>
                  <a:cubicBezTo>
                    <a:pt x="23" y="88"/>
                    <a:pt x="27" y="81"/>
                    <a:pt x="31" y="75"/>
                  </a:cubicBezTo>
                  <a:cubicBezTo>
                    <a:pt x="52" y="38"/>
                    <a:pt x="52" y="38"/>
                    <a:pt x="52" y="38"/>
                  </a:cubicBezTo>
                  <a:cubicBezTo>
                    <a:pt x="62" y="44"/>
                    <a:pt x="62" y="44"/>
                    <a:pt x="62" y="44"/>
                  </a:cubicBezTo>
                  <a:cubicBezTo>
                    <a:pt x="51" y="0"/>
                    <a:pt x="51" y="0"/>
                    <a:pt x="51" y="0"/>
                  </a:cubicBezTo>
                  <a:cubicBezTo>
                    <a:pt x="7" y="13"/>
                    <a:pt x="7" y="13"/>
                    <a:pt x="7" y="13"/>
                  </a:cubicBezTo>
                  <a:cubicBezTo>
                    <a:pt x="16" y="18"/>
                    <a:pt x="16" y="18"/>
                    <a:pt x="16" y="18"/>
                  </a:cubicBezTo>
                  <a:cubicBezTo>
                    <a:pt x="14" y="22"/>
                    <a:pt x="6" y="36"/>
                    <a:pt x="4" y="40"/>
                  </a:cubicBezTo>
                  <a:cubicBezTo>
                    <a:pt x="1" y="45"/>
                    <a:pt x="0" y="48"/>
                    <a:pt x="3" y="54"/>
                  </a:cubicBezTo>
                  <a:cubicBezTo>
                    <a:pt x="25" y="92"/>
                    <a:pt x="25" y="92"/>
                    <a:pt x="25" y="92"/>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2" name="Freeform 25">
              <a:extLst>
                <a:ext uri="{FF2B5EF4-FFF2-40B4-BE49-F238E27FC236}">
                  <a16:creationId xmlns:a16="http://schemas.microsoft.com/office/drawing/2014/main" id="{CB29F53C-B881-49FB-9252-BB6CD6EA0BE7}"/>
                </a:ext>
              </a:extLst>
            </p:cNvPr>
            <p:cNvSpPr>
              <a:spLocks/>
            </p:cNvSpPr>
            <p:nvPr/>
          </p:nvSpPr>
          <p:spPr bwMode="auto">
            <a:xfrm>
              <a:off x="2617788" y="2947988"/>
              <a:ext cx="203200" cy="180975"/>
            </a:xfrm>
            <a:custGeom>
              <a:avLst/>
              <a:gdLst>
                <a:gd name="T0" fmla="*/ 52 w 54"/>
                <a:gd name="T1" fmla="*/ 48 h 48"/>
                <a:gd name="T2" fmla="*/ 52 w 54"/>
                <a:gd name="T3" fmla="*/ 39 h 48"/>
                <a:gd name="T4" fmla="*/ 34 w 54"/>
                <a:gd name="T5" fmla="*/ 0 h 48"/>
                <a:gd name="T6" fmla="*/ 0 w 54"/>
                <a:gd name="T7" fmla="*/ 18 h 48"/>
                <a:gd name="T8" fmla="*/ 9 w 54"/>
                <a:gd name="T9" fmla="*/ 36 h 48"/>
              </a:gdLst>
              <a:ahLst/>
              <a:cxnLst>
                <a:cxn ang="0">
                  <a:pos x="T0" y="T1"/>
                </a:cxn>
                <a:cxn ang="0">
                  <a:pos x="T2" y="T3"/>
                </a:cxn>
                <a:cxn ang="0">
                  <a:pos x="T4" y="T5"/>
                </a:cxn>
                <a:cxn ang="0">
                  <a:pos x="T6" y="T7"/>
                </a:cxn>
                <a:cxn ang="0">
                  <a:pos x="T8" y="T9"/>
                </a:cxn>
              </a:cxnLst>
              <a:rect l="0" t="0" r="r" b="b"/>
              <a:pathLst>
                <a:path w="54" h="48">
                  <a:moveTo>
                    <a:pt x="52" y="48"/>
                  </a:moveTo>
                  <a:cubicBezTo>
                    <a:pt x="54" y="44"/>
                    <a:pt x="53" y="41"/>
                    <a:pt x="52" y="39"/>
                  </a:cubicBezTo>
                  <a:cubicBezTo>
                    <a:pt x="50" y="33"/>
                    <a:pt x="34" y="0"/>
                    <a:pt x="34" y="0"/>
                  </a:cubicBezTo>
                  <a:cubicBezTo>
                    <a:pt x="0" y="18"/>
                    <a:pt x="0" y="18"/>
                    <a:pt x="0" y="18"/>
                  </a:cubicBezTo>
                  <a:cubicBezTo>
                    <a:pt x="9" y="36"/>
                    <a:pt x="9" y="36"/>
                    <a:pt x="9" y="36"/>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3" name="Freeform 26">
              <a:extLst>
                <a:ext uri="{FF2B5EF4-FFF2-40B4-BE49-F238E27FC236}">
                  <a16:creationId xmlns:a16="http://schemas.microsoft.com/office/drawing/2014/main" id="{C6C0BEAC-691B-42C5-836A-A166CA71A4FD}"/>
                </a:ext>
              </a:extLst>
            </p:cNvPr>
            <p:cNvSpPr>
              <a:spLocks/>
            </p:cNvSpPr>
            <p:nvPr/>
          </p:nvSpPr>
          <p:spPr bwMode="auto">
            <a:xfrm>
              <a:off x="2468563" y="3098800"/>
              <a:ext cx="346075" cy="241300"/>
            </a:xfrm>
            <a:custGeom>
              <a:avLst/>
              <a:gdLst>
                <a:gd name="T0" fmla="*/ 92 w 92"/>
                <a:gd name="T1" fmla="*/ 8 h 64"/>
                <a:gd name="T2" fmla="*/ 76 w 92"/>
                <a:gd name="T3" fmla="*/ 12 h 64"/>
                <a:gd name="T4" fmla="*/ 32 w 92"/>
                <a:gd name="T5" fmla="*/ 12 h 64"/>
                <a:gd name="T6" fmla="*/ 32 w 92"/>
                <a:gd name="T7" fmla="*/ 0 h 64"/>
                <a:gd name="T8" fmla="*/ 0 w 92"/>
                <a:gd name="T9" fmla="*/ 32 h 64"/>
                <a:gd name="T10" fmla="*/ 32 w 92"/>
                <a:gd name="T11" fmla="*/ 64 h 64"/>
                <a:gd name="T12" fmla="*/ 32 w 92"/>
                <a:gd name="T13" fmla="*/ 52 h 64"/>
                <a:gd name="T14" fmla="*/ 56 w 92"/>
                <a:gd name="T15" fmla="*/ 52 h 64"/>
                <a:gd name="T16" fmla="*/ 70 w 92"/>
                <a:gd name="T17" fmla="*/ 46 h 64"/>
                <a:gd name="T18" fmla="*/ 92 w 92"/>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4">
                  <a:moveTo>
                    <a:pt x="92" y="8"/>
                  </a:moveTo>
                  <a:cubicBezTo>
                    <a:pt x="89" y="12"/>
                    <a:pt x="83" y="12"/>
                    <a:pt x="76" y="12"/>
                  </a:cubicBezTo>
                  <a:cubicBezTo>
                    <a:pt x="32" y="12"/>
                    <a:pt x="32" y="12"/>
                    <a:pt x="32" y="12"/>
                  </a:cubicBezTo>
                  <a:cubicBezTo>
                    <a:pt x="32" y="0"/>
                    <a:pt x="32" y="0"/>
                    <a:pt x="32" y="0"/>
                  </a:cubicBezTo>
                  <a:cubicBezTo>
                    <a:pt x="0" y="32"/>
                    <a:pt x="0" y="32"/>
                    <a:pt x="0" y="32"/>
                  </a:cubicBezTo>
                  <a:cubicBezTo>
                    <a:pt x="32" y="64"/>
                    <a:pt x="32" y="64"/>
                    <a:pt x="32" y="64"/>
                  </a:cubicBezTo>
                  <a:cubicBezTo>
                    <a:pt x="32" y="52"/>
                    <a:pt x="32" y="52"/>
                    <a:pt x="32" y="52"/>
                  </a:cubicBezTo>
                  <a:cubicBezTo>
                    <a:pt x="36" y="52"/>
                    <a:pt x="51" y="52"/>
                    <a:pt x="56" y="52"/>
                  </a:cubicBezTo>
                  <a:cubicBezTo>
                    <a:pt x="62" y="52"/>
                    <a:pt x="66" y="52"/>
                    <a:pt x="70" y="46"/>
                  </a:cubicBezTo>
                  <a:cubicBezTo>
                    <a:pt x="92" y="8"/>
                    <a:pt x="92" y="8"/>
                    <a:pt x="92" y="8"/>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grpSp>
    </p:spTree>
    <p:extLst>
      <p:ext uri="{BB962C8B-B14F-4D97-AF65-F5344CB8AC3E}">
        <p14:creationId xmlns:p14="http://schemas.microsoft.com/office/powerpoint/2010/main" val="34684423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ADE9E4EC-4080-4986-87E5-4AC7AFA6CD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3440134" cy="7562850"/>
          </a:xfrm>
          <a:prstGeom prst="rect">
            <a:avLst/>
          </a:prstGeom>
        </p:spPr>
      </p:pic>
      <p:sp>
        <p:nvSpPr>
          <p:cNvPr id="5" name="Rectangle 4">
            <a:extLst>
              <a:ext uri="{FF2B5EF4-FFF2-40B4-BE49-F238E27FC236}">
                <a16:creationId xmlns:a16="http://schemas.microsoft.com/office/drawing/2014/main" id="{2836BA8D-696D-4545-9D3B-AC7C748A7D7D}"/>
              </a:ext>
            </a:extLst>
          </p:cNvPr>
          <p:cNvSpPr/>
          <p:nvPr userDrawn="1"/>
        </p:nvSpPr>
        <p:spPr>
          <a:xfrm>
            <a:off x="-2996942" y="4286698"/>
            <a:ext cx="2879882" cy="575027"/>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lIns="59451" tIns="59451" rIns="59451" bIns="59451" rtlCol="0" anchor="t" anchorCtr="0"/>
          <a:lstStyle/>
          <a:p>
            <a:pPr>
              <a:spcAft>
                <a:spcPts val="165"/>
              </a:spcAft>
            </a:pPr>
            <a:r>
              <a:rPr lang="en-GB" sz="1322" b="1">
                <a:solidFill>
                  <a:srgbClr val="000000"/>
                </a:solidFill>
                <a:latin typeface="EYInterstate" panose="02000503020000020004" pitchFamily="2" charset="0"/>
              </a:rPr>
              <a:t>Instructions: </a:t>
            </a:r>
            <a:r>
              <a:rPr lang="en-GB" sz="1322" b="1">
                <a:solidFill>
                  <a:srgbClr val="000000"/>
                </a:solidFill>
                <a:latin typeface="EYInterstate Light" panose="02000506000000020004" pitchFamily="2" charset="0"/>
              </a:rPr>
              <a:t>Update the copyright year notice when required.</a:t>
            </a:r>
          </a:p>
        </p:txBody>
      </p:sp>
      <p:sp>
        <p:nvSpPr>
          <p:cNvPr id="6" name="TextBox 5">
            <a:extLst>
              <a:ext uri="{FF2B5EF4-FFF2-40B4-BE49-F238E27FC236}">
                <a16:creationId xmlns:a16="http://schemas.microsoft.com/office/drawing/2014/main" id="{6961F8A8-CD35-4D93-8535-25D875DCD5E0}"/>
              </a:ext>
            </a:extLst>
          </p:cNvPr>
          <p:cNvSpPr txBox="1"/>
          <p:nvPr userDrawn="1"/>
        </p:nvSpPr>
        <p:spPr>
          <a:xfrm>
            <a:off x="633011" y="637241"/>
            <a:ext cx="4249047" cy="6518131"/>
          </a:xfrm>
          <a:prstGeom prst="rect">
            <a:avLst/>
          </a:prstGeom>
          <a:noFill/>
        </p:spPr>
        <p:txBody>
          <a:bodyPr wrap="square" lIns="0" tIns="0" rIns="0" bIns="0" rtlCol="0" anchor="t" anchorCtr="0">
            <a:spAutoFit/>
          </a:bodyPr>
          <a:lstStyle/>
          <a:p>
            <a:pPr>
              <a:lnSpc>
                <a:spcPct val="113000"/>
              </a:lnSpc>
              <a:spcBef>
                <a:spcPts val="0"/>
              </a:spcBef>
            </a:pPr>
            <a:r>
              <a:rPr lang="en-US" sz="1102">
                <a:solidFill>
                  <a:srgbClr val="FFFFFF"/>
                </a:solidFill>
                <a:latin typeface="+mj-lt"/>
              </a:rPr>
              <a:t>EY</a:t>
            </a:r>
            <a:r>
              <a:rPr lang="en-US" sz="1102">
                <a:solidFill>
                  <a:srgbClr val="FFFFFF"/>
                </a:solidFill>
                <a:latin typeface="EYInterstate Light" pitchFamily="2" charset="0"/>
              </a:rPr>
              <a:t> | </a:t>
            </a:r>
            <a:r>
              <a:rPr lang="en-GB" sz="1102">
                <a:solidFill>
                  <a:srgbClr val="FFFFFF"/>
                </a:solidFill>
                <a:latin typeface="EYInterstate Light" pitchFamily="2" charset="0"/>
              </a:rPr>
              <a:t>Building a better working world</a:t>
            </a:r>
            <a:endParaRPr lang="en-US" sz="1102">
              <a:solidFill>
                <a:srgbClr val="FFFFFF"/>
              </a:solidFill>
              <a:latin typeface="EYInterstate Light" pitchFamily="2" charset="0"/>
            </a:endParaRPr>
          </a:p>
          <a:p>
            <a:pPr>
              <a:lnSpc>
                <a:spcPct val="113000"/>
              </a:lnSpc>
              <a:spcBef>
                <a:spcPts val="0"/>
              </a:spcBef>
            </a:pPr>
            <a:endParaRPr lang="en-US" sz="771">
              <a:solidFill>
                <a:srgbClr val="FFFFFF"/>
              </a:solidFill>
              <a:latin typeface="+mj-lt"/>
            </a:endParaRPr>
          </a:p>
          <a:p>
            <a:pPr>
              <a:lnSpc>
                <a:spcPct val="113000"/>
              </a:lnSpc>
              <a:spcBef>
                <a:spcPts val="0"/>
              </a:spcBef>
            </a:pPr>
            <a:r>
              <a:rPr lang="en-US" sz="881">
                <a:solidFill>
                  <a:srgbClr val="FFFFFF"/>
                </a:solidFill>
                <a:latin typeface="+mj-lt"/>
              </a:rPr>
              <a:t>About EY</a:t>
            </a:r>
          </a:p>
          <a:p>
            <a:pPr>
              <a:spcBef>
                <a:spcPts val="0"/>
              </a:spcBef>
              <a:spcAft>
                <a:spcPts val="441"/>
              </a:spcAft>
            </a:pPr>
            <a:r>
              <a:rPr lang="en-GB" sz="881">
                <a:solidFill>
                  <a:srgbClr val="FFFFFF"/>
                </a:solidFill>
                <a:latin typeface="EYInterstate Light" pitchFamily="2" charset="0"/>
              </a:rPr>
              <a:t>EY exists to build a better working world, helping to create long-term value for clients, people and society and build trust in the capital markets. </a:t>
            </a:r>
          </a:p>
          <a:p>
            <a:pPr>
              <a:spcBef>
                <a:spcPts val="0"/>
              </a:spcBef>
              <a:spcAft>
                <a:spcPts val="441"/>
              </a:spcAft>
            </a:pPr>
            <a:r>
              <a:rPr lang="en-GB" sz="881">
                <a:solidFill>
                  <a:srgbClr val="FFFFFF"/>
                </a:solidFill>
                <a:latin typeface="EYInterstate Light" pitchFamily="2" charset="0"/>
              </a:rPr>
              <a:t>Enabled by data and technology, diverse EY teams in over 150 countries provide trust through assurance and help clients grow, transform and operate. </a:t>
            </a:r>
          </a:p>
          <a:p>
            <a:pPr>
              <a:spcBef>
                <a:spcPts val="0"/>
              </a:spcBef>
              <a:spcAft>
                <a:spcPts val="441"/>
              </a:spcAft>
            </a:pPr>
            <a:r>
              <a:rPr lang="en-GB" sz="881">
                <a:solidFill>
                  <a:srgbClr val="FFFFFF"/>
                </a:solidFill>
                <a:latin typeface="EYInterstate Light" pitchFamily="2" charset="0"/>
              </a:rPr>
              <a:t>Working across assurance, consulting, law, strategy, tax and transactions, EY teams ask better questions to find new answers for the complex issues facing our world today.</a:t>
            </a:r>
          </a:p>
          <a:p>
            <a:pPr>
              <a:spcBef>
                <a:spcPts val="0"/>
              </a:spcBef>
              <a:spcAft>
                <a:spcPts val="441"/>
              </a:spcAft>
            </a:pPr>
            <a:r>
              <a:rPr lang="en-GB" sz="881">
                <a:solidFill>
                  <a:srgbClr val="FFFFFF"/>
                </a:solidFill>
                <a:latin typeface="EYInterstate Light" pitchFamily="2" charset="0"/>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a:spcBef>
                <a:spcPts val="0"/>
              </a:spcBef>
            </a:pPr>
            <a:endParaRPr lang="en-US"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Ernst &amp; Young LLP</a:t>
            </a:r>
          </a:p>
          <a:p>
            <a:pPr>
              <a:lnSpc>
                <a:spcPct val="113000"/>
              </a:lnSpc>
              <a:spcBef>
                <a:spcPts val="0"/>
              </a:spcBef>
            </a:pPr>
            <a:r>
              <a:rPr lang="en-GB" sz="881">
                <a:solidFill>
                  <a:srgbClr val="FFFFFF"/>
                </a:solidFill>
                <a:latin typeface="EYInterstate Light" pitchFamily="2" charset="0"/>
              </a:rPr>
              <a:t>The UK firm Ernst &amp; Young LLP is a limited liability partnership registered in England and Wales with registered number OC300001 and is a member firm of Ernst &amp; Young Global Limited.</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Ernst &amp; Young LLP, 1 More London Place, London, SE1 2AF.</a:t>
            </a:r>
          </a:p>
          <a:p>
            <a:pPr>
              <a:lnSpc>
                <a:spcPct val="113000"/>
              </a:lnSpc>
              <a:spcBef>
                <a:spcPts val="0"/>
              </a:spcBef>
            </a:pPr>
            <a:r>
              <a:rPr lang="en-GB" sz="881">
                <a:solidFill>
                  <a:srgbClr val="FFFFFF"/>
                </a:solidFill>
                <a:latin typeface="EYInterstate Light" pitchFamily="2" charset="0"/>
              </a:rPr>
              <a:t>© 2021 Ernst &amp; Young LLP. Published in the UK.</a:t>
            </a:r>
          </a:p>
          <a:p>
            <a:pPr>
              <a:lnSpc>
                <a:spcPct val="113000"/>
              </a:lnSpc>
              <a:spcBef>
                <a:spcPts val="0"/>
              </a:spcBef>
            </a:pPr>
            <a:r>
              <a:rPr lang="en-GB" sz="881">
                <a:solidFill>
                  <a:srgbClr val="FFFFFF"/>
                </a:solidFill>
                <a:latin typeface="EYInterstate Light" pitchFamily="2" charset="0"/>
              </a:rPr>
              <a:t>All Rights Reserved.</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err="1">
                <a:solidFill>
                  <a:srgbClr val="FFFFFF"/>
                </a:solidFill>
                <a:latin typeface="EYInterstate Light" pitchFamily="2" charset="0"/>
              </a:rPr>
              <a:t>xxxx.indd</a:t>
            </a:r>
            <a:r>
              <a:rPr lang="en-GB" sz="881">
                <a:solidFill>
                  <a:srgbClr val="FFFFFF"/>
                </a:solidFill>
                <a:latin typeface="EYInterstate Light" pitchFamily="2" charset="0"/>
              </a:rPr>
              <a:t> (UK) MM/YY. Artwork by XXXXXX.</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ED MMYY/ED NONE</a:t>
            </a:r>
          </a:p>
          <a:p>
            <a:pPr>
              <a:lnSpc>
                <a:spcPct val="113000"/>
              </a:lnSpc>
              <a:spcBef>
                <a:spcPts val="0"/>
              </a:spcBef>
            </a:pPr>
            <a:endParaRPr lang="en-GB" sz="881">
              <a:solidFill>
                <a:srgbClr val="FFFFFF"/>
              </a:solidFill>
              <a:latin typeface="EYInterstate Light" pitchFamily="2" charset="0"/>
            </a:endParaRPr>
          </a:p>
          <a:p>
            <a:pPr marL="395191">
              <a:lnSpc>
                <a:spcPct val="113000"/>
              </a:lnSpc>
              <a:spcBef>
                <a:spcPts val="0"/>
              </a:spcBef>
            </a:pPr>
            <a:r>
              <a:rPr lang="en-GB" sz="881">
                <a:solidFill>
                  <a:srgbClr val="FFFFFF"/>
                </a:solidFill>
                <a:latin typeface="EYInterstate Light" pitchFamily="2" charset="0"/>
              </a:rPr>
              <a:t>In line with EY’s commitment to minimise its impact on the environment, this document has been printed on paper with a high recycled content.</a:t>
            </a:r>
          </a:p>
          <a:p>
            <a:pPr>
              <a:lnSpc>
                <a:spcPct val="113000"/>
              </a:lnSpc>
              <a:spcBef>
                <a:spcPts val="0"/>
              </a:spcBef>
            </a:pPr>
            <a:endParaRPr lang="en-GB" sz="881">
              <a:solidFill>
                <a:srgbClr val="FFFFFF"/>
              </a:solidFill>
              <a:latin typeface="EYInterstate Light" pitchFamily="2" charset="0"/>
            </a:endParaRPr>
          </a:p>
          <a:p>
            <a:pPr>
              <a:lnSpc>
                <a:spcPct val="113000"/>
              </a:lnSpc>
              <a:spcBef>
                <a:spcPts val="0"/>
              </a:spcBef>
            </a:pPr>
            <a:r>
              <a:rPr lang="en-GB" sz="881">
                <a:solidFill>
                  <a:srgbClr val="FFFFFF"/>
                </a:solidFill>
                <a:latin typeface="EYInterstate Light" pitchFamily="2" charset="0"/>
              </a:rPr>
              <a:t>Information in this publication is intended to provide only a general outline of the subjects covered. It should neither be regarded as comprehensive nor sufficient for making decisions, nor should it be used in place of professional advice. Ernst &amp; Young LLP accepts no responsibility for any loss arising from any action taken or not taken by anyone using this material.</a:t>
            </a:r>
          </a:p>
          <a:p>
            <a:pPr>
              <a:lnSpc>
                <a:spcPct val="113000"/>
              </a:lnSpc>
              <a:spcBef>
                <a:spcPts val="0"/>
              </a:spcBef>
            </a:pPr>
            <a:endParaRPr lang="en-US" sz="881">
              <a:solidFill>
                <a:srgbClr val="FFFFFF"/>
              </a:solidFill>
              <a:latin typeface="EYInterstate Light" pitchFamily="2" charset="0"/>
            </a:endParaRPr>
          </a:p>
          <a:p>
            <a:pPr>
              <a:lnSpc>
                <a:spcPct val="113000"/>
              </a:lnSpc>
              <a:spcBef>
                <a:spcPts val="0"/>
              </a:spcBef>
            </a:pPr>
            <a:r>
              <a:rPr lang="en-US" sz="881">
                <a:solidFill>
                  <a:srgbClr val="FFFFFF"/>
                </a:solidFill>
                <a:latin typeface="EYInterstate Light" pitchFamily="2" charset="0"/>
              </a:rPr>
              <a:t>ey.com/</a:t>
            </a:r>
            <a:r>
              <a:rPr lang="en-US" sz="881" err="1">
                <a:solidFill>
                  <a:srgbClr val="FFFFFF"/>
                </a:solidFill>
                <a:latin typeface="EYInterstate Light" pitchFamily="2" charset="0"/>
              </a:rPr>
              <a:t>uk</a:t>
            </a:r>
            <a:endParaRPr lang="en-US" sz="881">
              <a:solidFill>
                <a:srgbClr val="FFFFFF"/>
              </a:solidFill>
              <a:latin typeface="EYInterstate Light" pitchFamily="2" charset="0"/>
            </a:endParaRPr>
          </a:p>
          <a:p>
            <a:pPr>
              <a:lnSpc>
                <a:spcPct val="113000"/>
              </a:lnSpc>
              <a:spcBef>
                <a:spcPts val="0"/>
              </a:spcBef>
            </a:pPr>
            <a:endParaRPr lang="en-US" sz="881">
              <a:solidFill>
                <a:srgbClr val="FFFFFF"/>
              </a:solidFill>
              <a:latin typeface="EYInterstate Light" pitchFamily="2" charset="0"/>
            </a:endParaRPr>
          </a:p>
        </p:txBody>
      </p:sp>
      <p:grpSp>
        <p:nvGrpSpPr>
          <p:cNvPr id="7" name="Group 6">
            <a:extLst>
              <a:ext uri="{FF2B5EF4-FFF2-40B4-BE49-F238E27FC236}">
                <a16:creationId xmlns:a16="http://schemas.microsoft.com/office/drawing/2014/main" id="{B74542E7-DF6C-45A5-AF88-E7A022C5545D}"/>
              </a:ext>
            </a:extLst>
          </p:cNvPr>
          <p:cNvGrpSpPr/>
          <p:nvPr userDrawn="1"/>
        </p:nvGrpSpPr>
        <p:grpSpPr>
          <a:xfrm>
            <a:off x="635933" y="5463223"/>
            <a:ext cx="317682" cy="306294"/>
            <a:chOff x="2133600" y="2678113"/>
            <a:chExt cx="687388" cy="661987"/>
          </a:xfrm>
        </p:grpSpPr>
        <p:sp>
          <p:nvSpPr>
            <p:cNvPr id="8" name="Freeform 21">
              <a:extLst>
                <a:ext uri="{FF2B5EF4-FFF2-40B4-BE49-F238E27FC236}">
                  <a16:creationId xmlns:a16="http://schemas.microsoft.com/office/drawing/2014/main" id="{3D41DCA6-FAE3-4087-A2D1-161BADB89D9C}"/>
                </a:ext>
              </a:extLst>
            </p:cNvPr>
            <p:cNvSpPr>
              <a:spLocks/>
            </p:cNvSpPr>
            <p:nvPr/>
          </p:nvSpPr>
          <p:spPr bwMode="auto">
            <a:xfrm>
              <a:off x="2284413" y="2678113"/>
              <a:ext cx="161925" cy="225425"/>
            </a:xfrm>
            <a:custGeom>
              <a:avLst/>
              <a:gdLst>
                <a:gd name="T0" fmla="*/ 33 w 43"/>
                <a:gd name="T1" fmla="*/ 0 h 60"/>
                <a:gd name="T2" fmla="*/ 25 w 43"/>
                <a:gd name="T3" fmla="*/ 4 h 60"/>
                <a:gd name="T4" fmla="*/ 0 w 43"/>
                <a:gd name="T5" fmla="*/ 39 h 60"/>
                <a:gd name="T6" fmla="*/ 33 w 43"/>
                <a:gd name="T7" fmla="*/ 60 h 60"/>
                <a:gd name="T8" fmla="*/ 43 w 43"/>
                <a:gd name="T9" fmla="*/ 44 h 60"/>
              </a:gdLst>
              <a:ahLst/>
              <a:cxnLst>
                <a:cxn ang="0">
                  <a:pos x="T0" y="T1"/>
                </a:cxn>
                <a:cxn ang="0">
                  <a:pos x="T2" y="T3"/>
                </a:cxn>
                <a:cxn ang="0">
                  <a:pos x="T4" y="T5"/>
                </a:cxn>
                <a:cxn ang="0">
                  <a:pos x="T6" y="T7"/>
                </a:cxn>
                <a:cxn ang="0">
                  <a:pos x="T8" y="T9"/>
                </a:cxn>
              </a:cxnLst>
              <a:rect l="0" t="0" r="r" b="b"/>
              <a:pathLst>
                <a:path w="43" h="60">
                  <a:moveTo>
                    <a:pt x="33" y="0"/>
                  </a:moveTo>
                  <a:cubicBezTo>
                    <a:pt x="29" y="0"/>
                    <a:pt x="26" y="2"/>
                    <a:pt x="25" y="4"/>
                  </a:cubicBezTo>
                  <a:cubicBezTo>
                    <a:pt x="21" y="9"/>
                    <a:pt x="0" y="39"/>
                    <a:pt x="0" y="39"/>
                  </a:cubicBezTo>
                  <a:cubicBezTo>
                    <a:pt x="33" y="60"/>
                    <a:pt x="33" y="60"/>
                    <a:pt x="33" y="60"/>
                  </a:cubicBezTo>
                  <a:cubicBezTo>
                    <a:pt x="43" y="44"/>
                    <a:pt x="43" y="44"/>
                    <a:pt x="43" y="44"/>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9" name="Freeform 22">
              <a:extLst>
                <a:ext uri="{FF2B5EF4-FFF2-40B4-BE49-F238E27FC236}">
                  <a16:creationId xmlns:a16="http://schemas.microsoft.com/office/drawing/2014/main" id="{7B3A2A1E-A79B-4471-BFA4-78DFA9E445D7}"/>
                </a:ext>
              </a:extLst>
            </p:cNvPr>
            <p:cNvSpPr>
              <a:spLocks/>
            </p:cNvSpPr>
            <p:nvPr/>
          </p:nvSpPr>
          <p:spPr bwMode="auto">
            <a:xfrm>
              <a:off x="2408238" y="2678113"/>
              <a:ext cx="293688" cy="258763"/>
            </a:xfrm>
            <a:custGeom>
              <a:avLst/>
              <a:gdLst>
                <a:gd name="T0" fmla="*/ 0 w 78"/>
                <a:gd name="T1" fmla="*/ 0 h 69"/>
                <a:gd name="T2" fmla="*/ 12 w 78"/>
                <a:gd name="T3" fmla="*/ 13 h 69"/>
                <a:gd name="T4" fmla="*/ 33 w 78"/>
                <a:gd name="T5" fmla="*/ 50 h 69"/>
                <a:gd name="T6" fmla="*/ 24 w 78"/>
                <a:gd name="T7" fmla="*/ 56 h 69"/>
                <a:gd name="T8" fmla="*/ 67 w 78"/>
                <a:gd name="T9" fmla="*/ 69 h 69"/>
                <a:gd name="T10" fmla="*/ 78 w 78"/>
                <a:gd name="T11" fmla="*/ 24 h 69"/>
                <a:gd name="T12" fmla="*/ 69 w 78"/>
                <a:gd name="T13" fmla="*/ 29 h 69"/>
                <a:gd name="T14" fmla="*/ 56 w 78"/>
                <a:gd name="T15" fmla="*/ 7 h 69"/>
                <a:gd name="T16" fmla="*/ 44 w 78"/>
                <a:gd name="T17" fmla="*/ 0 h 69"/>
                <a:gd name="T18" fmla="*/ 0 w 78"/>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9">
                  <a:moveTo>
                    <a:pt x="0" y="0"/>
                  </a:moveTo>
                  <a:cubicBezTo>
                    <a:pt x="5" y="0"/>
                    <a:pt x="8" y="7"/>
                    <a:pt x="12" y="13"/>
                  </a:cubicBezTo>
                  <a:cubicBezTo>
                    <a:pt x="33" y="50"/>
                    <a:pt x="33" y="50"/>
                    <a:pt x="33" y="50"/>
                  </a:cubicBezTo>
                  <a:cubicBezTo>
                    <a:pt x="24" y="56"/>
                    <a:pt x="24" y="56"/>
                    <a:pt x="24" y="56"/>
                  </a:cubicBezTo>
                  <a:cubicBezTo>
                    <a:pt x="67" y="69"/>
                    <a:pt x="67" y="69"/>
                    <a:pt x="67" y="69"/>
                  </a:cubicBezTo>
                  <a:cubicBezTo>
                    <a:pt x="78" y="24"/>
                    <a:pt x="78" y="24"/>
                    <a:pt x="78" y="24"/>
                  </a:cubicBezTo>
                  <a:cubicBezTo>
                    <a:pt x="69" y="29"/>
                    <a:pt x="69" y="29"/>
                    <a:pt x="69" y="29"/>
                  </a:cubicBezTo>
                  <a:cubicBezTo>
                    <a:pt x="66" y="25"/>
                    <a:pt x="58" y="11"/>
                    <a:pt x="56" y="7"/>
                  </a:cubicBezTo>
                  <a:cubicBezTo>
                    <a:pt x="53" y="2"/>
                    <a:pt x="51" y="0"/>
                    <a:pt x="44" y="0"/>
                  </a:cubicBezTo>
                  <a:cubicBezTo>
                    <a:pt x="0" y="0"/>
                    <a:pt x="0" y="0"/>
                    <a:pt x="0" y="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0" name="Freeform 23">
              <a:extLst>
                <a:ext uri="{FF2B5EF4-FFF2-40B4-BE49-F238E27FC236}">
                  <a16:creationId xmlns:a16="http://schemas.microsoft.com/office/drawing/2014/main" id="{065CA7C7-BF8D-475B-87D4-A7D9D4EFDD33}"/>
                </a:ext>
              </a:extLst>
            </p:cNvPr>
            <p:cNvSpPr>
              <a:spLocks/>
            </p:cNvSpPr>
            <p:nvPr/>
          </p:nvSpPr>
          <p:spPr bwMode="auto">
            <a:xfrm>
              <a:off x="2227263" y="3144838"/>
              <a:ext cx="195263" cy="149225"/>
            </a:xfrm>
            <a:custGeom>
              <a:avLst/>
              <a:gdLst>
                <a:gd name="T0" fmla="*/ 0 w 52"/>
                <a:gd name="T1" fmla="*/ 31 h 40"/>
                <a:gd name="T2" fmla="*/ 16 w 52"/>
                <a:gd name="T3" fmla="*/ 40 h 40"/>
                <a:gd name="T4" fmla="*/ 52 w 52"/>
                <a:gd name="T5" fmla="*/ 40 h 40"/>
                <a:gd name="T6" fmla="*/ 52 w 52"/>
                <a:gd name="T7" fmla="*/ 0 h 40"/>
                <a:gd name="T8" fmla="*/ 32 w 52"/>
                <a:gd name="T9" fmla="*/ 0 h 40"/>
              </a:gdLst>
              <a:ahLst/>
              <a:cxnLst>
                <a:cxn ang="0">
                  <a:pos x="T0" y="T1"/>
                </a:cxn>
                <a:cxn ang="0">
                  <a:pos x="T2" y="T3"/>
                </a:cxn>
                <a:cxn ang="0">
                  <a:pos x="T4" y="T5"/>
                </a:cxn>
                <a:cxn ang="0">
                  <a:pos x="T6" y="T7"/>
                </a:cxn>
                <a:cxn ang="0">
                  <a:pos x="T8" y="T9"/>
                </a:cxn>
              </a:cxnLst>
              <a:rect l="0" t="0" r="r" b="b"/>
              <a:pathLst>
                <a:path w="52" h="40">
                  <a:moveTo>
                    <a:pt x="0" y="31"/>
                  </a:moveTo>
                  <a:cubicBezTo>
                    <a:pt x="2" y="35"/>
                    <a:pt x="7" y="40"/>
                    <a:pt x="16" y="40"/>
                  </a:cubicBezTo>
                  <a:cubicBezTo>
                    <a:pt x="22" y="40"/>
                    <a:pt x="52" y="40"/>
                    <a:pt x="52" y="40"/>
                  </a:cubicBezTo>
                  <a:cubicBezTo>
                    <a:pt x="52" y="0"/>
                    <a:pt x="52" y="0"/>
                    <a:pt x="52" y="0"/>
                  </a:cubicBezTo>
                  <a:cubicBezTo>
                    <a:pt x="32" y="0"/>
                    <a:pt x="32" y="0"/>
                    <a:pt x="32"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1" name="Freeform 24">
              <a:extLst>
                <a:ext uri="{FF2B5EF4-FFF2-40B4-BE49-F238E27FC236}">
                  <a16:creationId xmlns:a16="http://schemas.microsoft.com/office/drawing/2014/main" id="{7094E898-3491-45FB-8CE1-9776D2ABDE5D}"/>
                </a:ext>
              </a:extLst>
            </p:cNvPr>
            <p:cNvSpPr>
              <a:spLocks/>
            </p:cNvSpPr>
            <p:nvPr/>
          </p:nvSpPr>
          <p:spPr bwMode="auto">
            <a:xfrm>
              <a:off x="2133600" y="2914650"/>
              <a:ext cx="233363" cy="346075"/>
            </a:xfrm>
            <a:custGeom>
              <a:avLst/>
              <a:gdLst>
                <a:gd name="T0" fmla="*/ 25 w 62"/>
                <a:gd name="T1" fmla="*/ 92 h 92"/>
                <a:gd name="T2" fmla="*/ 31 w 62"/>
                <a:gd name="T3" fmla="*/ 75 h 92"/>
                <a:gd name="T4" fmla="*/ 52 w 62"/>
                <a:gd name="T5" fmla="*/ 38 h 92"/>
                <a:gd name="T6" fmla="*/ 62 w 62"/>
                <a:gd name="T7" fmla="*/ 44 h 92"/>
                <a:gd name="T8" fmla="*/ 51 w 62"/>
                <a:gd name="T9" fmla="*/ 0 h 92"/>
                <a:gd name="T10" fmla="*/ 7 w 62"/>
                <a:gd name="T11" fmla="*/ 13 h 92"/>
                <a:gd name="T12" fmla="*/ 16 w 62"/>
                <a:gd name="T13" fmla="*/ 18 h 92"/>
                <a:gd name="T14" fmla="*/ 4 w 62"/>
                <a:gd name="T15" fmla="*/ 40 h 92"/>
                <a:gd name="T16" fmla="*/ 3 w 62"/>
                <a:gd name="T17" fmla="*/ 54 h 92"/>
                <a:gd name="T18" fmla="*/ 25 w 62"/>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92">
                  <a:moveTo>
                    <a:pt x="25" y="92"/>
                  </a:moveTo>
                  <a:cubicBezTo>
                    <a:pt x="23" y="88"/>
                    <a:pt x="27" y="81"/>
                    <a:pt x="31" y="75"/>
                  </a:cubicBezTo>
                  <a:cubicBezTo>
                    <a:pt x="52" y="38"/>
                    <a:pt x="52" y="38"/>
                    <a:pt x="52" y="38"/>
                  </a:cubicBezTo>
                  <a:cubicBezTo>
                    <a:pt x="62" y="44"/>
                    <a:pt x="62" y="44"/>
                    <a:pt x="62" y="44"/>
                  </a:cubicBezTo>
                  <a:cubicBezTo>
                    <a:pt x="51" y="0"/>
                    <a:pt x="51" y="0"/>
                    <a:pt x="51" y="0"/>
                  </a:cubicBezTo>
                  <a:cubicBezTo>
                    <a:pt x="7" y="13"/>
                    <a:pt x="7" y="13"/>
                    <a:pt x="7" y="13"/>
                  </a:cubicBezTo>
                  <a:cubicBezTo>
                    <a:pt x="16" y="18"/>
                    <a:pt x="16" y="18"/>
                    <a:pt x="16" y="18"/>
                  </a:cubicBezTo>
                  <a:cubicBezTo>
                    <a:pt x="14" y="22"/>
                    <a:pt x="6" y="36"/>
                    <a:pt x="4" y="40"/>
                  </a:cubicBezTo>
                  <a:cubicBezTo>
                    <a:pt x="1" y="45"/>
                    <a:pt x="0" y="48"/>
                    <a:pt x="3" y="54"/>
                  </a:cubicBezTo>
                  <a:cubicBezTo>
                    <a:pt x="25" y="92"/>
                    <a:pt x="25" y="92"/>
                    <a:pt x="25" y="92"/>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2" name="Freeform 25">
              <a:extLst>
                <a:ext uri="{FF2B5EF4-FFF2-40B4-BE49-F238E27FC236}">
                  <a16:creationId xmlns:a16="http://schemas.microsoft.com/office/drawing/2014/main" id="{4C596FC0-83BB-450C-8D89-E03B78B17AB8}"/>
                </a:ext>
              </a:extLst>
            </p:cNvPr>
            <p:cNvSpPr>
              <a:spLocks/>
            </p:cNvSpPr>
            <p:nvPr/>
          </p:nvSpPr>
          <p:spPr bwMode="auto">
            <a:xfrm>
              <a:off x="2617788" y="2947988"/>
              <a:ext cx="203200" cy="180975"/>
            </a:xfrm>
            <a:custGeom>
              <a:avLst/>
              <a:gdLst>
                <a:gd name="T0" fmla="*/ 52 w 54"/>
                <a:gd name="T1" fmla="*/ 48 h 48"/>
                <a:gd name="T2" fmla="*/ 52 w 54"/>
                <a:gd name="T3" fmla="*/ 39 h 48"/>
                <a:gd name="T4" fmla="*/ 34 w 54"/>
                <a:gd name="T5" fmla="*/ 0 h 48"/>
                <a:gd name="T6" fmla="*/ 0 w 54"/>
                <a:gd name="T7" fmla="*/ 18 h 48"/>
                <a:gd name="T8" fmla="*/ 9 w 54"/>
                <a:gd name="T9" fmla="*/ 36 h 48"/>
              </a:gdLst>
              <a:ahLst/>
              <a:cxnLst>
                <a:cxn ang="0">
                  <a:pos x="T0" y="T1"/>
                </a:cxn>
                <a:cxn ang="0">
                  <a:pos x="T2" y="T3"/>
                </a:cxn>
                <a:cxn ang="0">
                  <a:pos x="T4" y="T5"/>
                </a:cxn>
                <a:cxn ang="0">
                  <a:pos x="T6" y="T7"/>
                </a:cxn>
                <a:cxn ang="0">
                  <a:pos x="T8" y="T9"/>
                </a:cxn>
              </a:cxnLst>
              <a:rect l="0" t="0" r="r" b="b"/>
              <a:pathLst>
                <a:path w="54" h="48">
                  <a:moveTo>
                    <a:pt x="52" y="48"/>
                  </a:moveTo>
                  <a:cubicBezTo>
                    <a:pt x="54" y="44"/>
                    <a:pt x="53" y="41"/>
                    <a:pt x="52" y="39"/>
                  </a:cubicBezTo>
                  <a:cubicBezTo>
                    <a:pt x="50" y="33"/>
                    <a:pt x="34" y="0"/>
                    <a:pt x="34" y="0"/>
                  </a:cubicBezTo>
                  <a:cubicBezTo>
                    <a:pt x="0" y="18"/>
                    <a:pt x="0" y="18"/>
                    <a:pt x="0" y="18"/>
                  </a:cubicBezTo>
                  <a:cubicBezTo>
                    <a:pt x="9" y="36"/>
                    <a:pt x="9" y="36"/>
                    <a:pt x="9" y="36"/>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sp>
          <p:nvSpPr>
            <p:cNvPr id="13" name="Freeform 26">
              <a:extLst>
                <a:ext uri="{FF2B5EF4-FFF2-40B4-BE49-F238E27FC236}">
                  <a16:creationId xmlns:a16="http://schemas.microsoft.com/office/drawing/2014/main" id="{76894A78-3086-4303-B17F-082B442FF0A8}"/>
                </a:ext>
              </a:extLst>
            </p:cNvPr>
            <p:cNvSpPr>
              <a:spLocks/>
            </p:cNvSpPr>
            <p:nvPr/>
          </p:nvSpPr>
          <p:spPr bwMode="auto">
            <a:xfrm>
              <a:off x="2468563" y="3098800"/>
              <a:ext cx="346075" cy="241300"/>
            </a:xfrm>
            <a:custGeom>
              <a:avLst/>
              <a:gdLst>
                <a:gd name="T0" fmla="*/ 92 w 92"/>
                <a:gd name="T1" fmla="*/ 8 h 64"/>
                <a:gd name="T2" fmla="*/ 76 w 92"/>
                <a:gd name="T3" fmla="*/ 12 h 64"/>
                <a:gd name="T4" fmla="*/ 32 w 92"/>
                <a:gd name="T5" fmla="*/ 12 h 64"/>
                <a:gd name="T6" fmla="*/ 32 w 92"/>
                <a:gd name="T7" fmla="*/ 0 h 64"/>
                <a:gd name="T8" fmla="*/ 0 w 92"/>
                <a:gd name="T9" fmla="*/ 32 h 64"/>
                <a:gd name="T10" fmla="*/ 32 w 92"/>
                <a:gd name="T11" fmla="*/ 64 h 64"/>
                <a:gd name="T12" fmla="*/ 32 w 92"/>
                <a:gd name="T13" fmla="*/ 52 h 64"/>
                <a:gd name="T14" fmla="*/ 56 w 92"/>
                <a:gd name="T15" fmla="*/ 52 h 64"/>
                <a:gd name="T16" fmla="*/ 70 w 92"/>
                <a:gd name="T17" fmla="*/ 46 h 64"/>
                <a:gd name="T18" fmla="*/ 92 w 92"/>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4">
                  <a:moveTo>
                    <a:pt x="92" y="8"/>
                  </a:moveTo>
                  <a:cubicBezTo>
                    <a:pt x="89" y="12"/>
                    <a:pt x="83" y="12"/>
                    <a:pt x="76" y="12"/>
                  </a:cubicBezTo>
                  <a:cubicBezTo>
                    <a:pt x="32" y="12"/>
                    <a:pt x="32" y="12"/>
                    <a:pt x="32" y="12"/>
                  </a:cubicBezTo>
                  <a:cubicBezTo>
                    <a:pt x="32" y="0"/>
                    <a:pt x="32" y="0"/>
                    <a:pt x="32" y="0"/>
                  </a:cubicBezTo>
                  <a:cubicBezTo>
                    <a:pt x="0" y="32"/>
                    <a:pt x="0" y="32"/>
                    <a:pt x="0" y="32"/>
                  </a:cubicBezTo>
                  <a:cubicBezTo>
                    <a:pt x="32" y="64"/>
                    <a:pt x="32" y="64"/>
                    <a:pt x="32" y="64"/>
                  </a:cubicBezTo>
                  <a:cubicBezTo>
                    <a:pt x="32" y="52"/>
                    <a:pt x="32" y="52"/>
                    <a:pt x="32" y="52"/>
                  </a:cubicBezTo>
                  <a:cubicBezTo>
                    <a:pt x="36" y="52"/>
                    <a:pt x="51" y="52"/>
                    <a:pt x="56" y="52"/>
                  </a:cubicBezTo>
                  <a:cubicBezTo>
                    <a:pt x="62" y="52"/>
                    <a:pt x="66" y="52"/>
                    <a:pt x="70" y="46"/>
                  </a:cubicBezTo>
                  <a:cubicBezTo>
                    <a:pt x="92" y="8"/>
                    <a:pt x="92" y="8"/>
                    <a:pt x="92" y="8"/>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983"/>
            </a:p>
          </p:txBody>
        </p:sp>
      </p:grpSp>
    </p:spTree>
    <p:extLst>
      <p:ext uri="{BB962C8B-B14F-4D97-AF65-F5344CB8AC3E}">
        <p14:creationId xmlns:p14="http://schemas.microsoft.com/office/powerpoint/2010/main" val="3203545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59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2D296C-B4E3-440D-B3FF-E36068FB433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859"/>
          <a:stretch/>
        </p:blipFill>
        <p:spPr bwMode="ltGray">
          <a:xfrm flipH="1">
            <a:off x="3164488" y="8696"/>
            <a:ext cx="10267937" cy="7554154"/>
          </a:xfrm>
          <a:prstGeom prst="rect">
            <a:avLst/>
          </a:prstGeom>
        </p:spPr>
      </p:pic>
      <p:pic>
        <p:nvPicPr>
          <p:cNvPr id="13" name="Picture 12">
            <a:extLst>
              <a:ext uri="{FF2B5EF4-FFF2-40B4-BE49-F238E27FC236}">
                <a16:creationId xmlns:a16="http://schemas.microsoft.com/office/drawing/2014/main" id="{C4C54259-BE1B-4043-ACF0-3503827F63E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blackWhite">
          <a:xfrm>
            <a:off x="0" y="0"/>
            <a:ext cx="13429605" cy="7554153"/>
          </a:xfrm>
          <a:prstGeom prst="rect">
            <a:avLst/>
          </a:prstGeom>
        </p:spPr>
      </p:pic>
      <p:sp>
        <p:nvSpPr>
          <p:cNvPr id="8" name="Slide Number Placeholder 4">
            <a:extLst>
              <a:ext uri="{FF2B5EF4-FFF2-40B4-BE49-F238E27FC236}">
                <a16:creationId xmlns:a16="http://schemas.microsoft.com/office/drawing/2014/main" id="{9CE43A2B-286F-4C10-8813-C9473DD61AD3}"/>
              </a:ext>
            </a:extLst>
          </p:cNvPr>
          <p:cNvSpPr txBox="1">
            <a:spLocks/>
          </p:cNvSpPr>
          <p:nvPr userDrawn="1"/>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a:t>
            </a:fld>
            <a:endParaRPr sz="881"/>
          </a:p>
        </p:txBody>
      </p:sp>
      <p:sp>
        <p:nvSpPr>
          <p:cNvPr id="15" name="Rectangle 14">
            <a:extLst>
              <a:ext uri="{FF2B5EF4-FFF2-40B4-BE49-F238E27FC236}">
                <a16:creationId xmlns:a16="http://schemas.microsoft.com/office/drawing/2014/main" id="{459B727D-B288-4046-BA38-33545A4A8DFF}"/>
              </a:ext>
            </a:extLst>
          </p:cNvPr>
          <p:cNvSpPr/>
          <p:nvPr userDrawn="1"/>
        </p:nvSpPr>
        <p:spPr>
          <a:xfrm>
            <a:off x="3309933" y="3705225"/>
            <a:ext cx="10126668" cy="3866321"/>
          </a:xfrm>
          <a:prstGeom prst="rect">
            <a:avLst/>
          </a:prstGeom>
          <a:gradFill flip="none" rotWithShape="1">
            <a:gsLst>
              <a:gs pos="21000">
                <a:srgbClr val="2E2E38">
                  <a:alpha val="0"/>
                </a:srgbClr>
              </a:gs>
              <a:gs pos="100000">
                <a:srgbClr val="2E2E38">
                  <a:alpha val="63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grpSp>
        <p:nvGrpSpPr>
          <p:cNvPr id="19" name="Group 4">
            <a:extLst>
              <a:ext uri="{FF2B5EF4-FFF2-40B4-BE49-F238E27FC236}">
                <a16:creationId xmlns:a16="http://schemas.microsoft.com/office/drawing/2014/main" id="{F9BC7C28-2728-4439-9222-B0028E252CB6}"/>
              </a:ext>
            </a:extLst>
          </p:cNvPr>
          <p:cNvGrpSpPr>
            <a:grpSpLocks noChangeAspect="1"/>
          </p:cNvGrpSpPr>
          <p:nvPr userDrawn="1"/>
        </p:nvGrpSpPr>
        <p:grpSpPr bwMode="invGray">
          <a:xfrm>
            <a:off x="12432878" y="7009642"/>
            <a:ext cx="333992" cy="343129"/>
            <a:chOff x="7110" y="4004"/>
            <a:chExt cx="191" cy="196"/>
          </a:xfrm>
        </p:grpSpPr>
        <p:sp>
          <p:nvSpPr>
            <p:cNvPr id="20" name="Freeform 5">
              <a:extLst>
                <a:ext uri="{FF2B5EF4-FFF2-40B4-BE49-F238E27FC236}">
                  <a16:creationId xmlns:a16="http://schemas.microsoft.com/office/drawing/2014/main" id="{82613844-C020-41D4-82D7-959C4EA50F82}"/>
                </a:ext>
              </a:extLst>
            </p:cNvPr>
            <p:cNvSpPr>
              <a:spLocks/>
            </p:cNvSpPr>
            <p:nvPr userDrawn="1"/>
          </p:nvSpPr>
          <p:spPr bwMode="invGray">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21" name="Freeform 6">
              <a:extLst>
                <a:ext uri="{FF2B5EF4-FFF2-40B4-BE49-F238E27FC236}">
                  <a16:creationId xmlns:a16="http://schemas.microsoft.com/office/drawing/2014/main" id="{2C93D654-7909-4F94-998F-7E0108829EBD}"/>
                </a:ext>
              </a:extLst>
            </p:cNvPr>
            <p:cNvSpPr>
              <a:spLocks/>
            </p:cNvSpPr>
            <p:nvPr userDrawn="1"/>
          </p:nvSpPr>
          <p:spPr bwMode="invGray">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22" name="Freeform 7">
              <a:extLst>
                <a:ext uri="{FF2B5EF4-FFF2-40B4-BE49-F238E27FC236}">
                  <a16:creationId xmlns:a16="http://schemas.microsoft.com/office/drawing/2014/main" id="{8F1138AA-6F56-4CF2-874A-6B11718CB369}"/>
                </a:ext>
              </a:extLst>
            </p:cNvPr>
            <p:cNvSpPr>
              <a:spLocks/>
            </p:cNvSpPr>
            <p:nvPr userDrawn="1"/>
          </p:nvSpPr>
          <p:spPr bwMode="invGray">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10" name="Text Placeholder 7">
            <a:extLst>
              <a:ext uri="{FF2B5EF4-FFF2-40B4-BE49-F238E27FC236}">
                <a16:creationId xmlns:a16="http://schemas.microsoft.com/office/drawing/2014/main" id="{275B913E-B46A-48C2-AEB0-CAC8545E22DB}"/>
              </a:ext>
            </a:extLst>
          </p:cNvPr>
          <p:cNvSpPr>
            <a:spLocks noGrp="1"/>
          </p:cNvSpPr>
          <p:nvPr>
            <p:ph type="body" sz="quarter" idx="10"/>
          </p:nvPr>
        </p:nvSpPr>
        <p:spPr>
          <a:xfrm>
            <a:off x="671830" y="311879"/>
            <a:ext cx="11057202" cy="830370"/>
          </a:xfrm>
          <a:prstGeom prst="rect">
            <a:avLst/>
          </a:prstGeom>
        </p:spPr>
        <p:txBody>
          <a:bodyPr lIns="0" tIns="0" rIns="0" bIns="0" anchor="b"/>
          <a:lstStyle>
            <a:lvl1pPr marL="0" indent="0">
              <a:buNone/>
              <a:defRPr sz="2867">
                <a:solidFill>
                  <a:schemeClr val="bg1"/>
                </a:solidFill>
                <a:latin typeface="EYInterstate Light" panose="02000506000000020004" pitchFamily="2" charset="0"/>
              </a:defRPr>
            </a:lvl1pPr>
          </a:lstStyle>
          <a:p>
            <a:pPr lvl="0"/>
            <a:r>
              <a:rPr lang="en-US"/>
              <a:t>Edit Master text styles</a:t>
            </a:r>
          </a:p>
        </p:txBody>
      </p:sp>
    </p:spTree>
    <p:extLst>
      <p:ext uri="{BB962C8B-B14F-4D97-AF65-F5344CB8AC3E}">
        <p14:creationId xmlns:p14="http://schemas.microsoft.com/office/powerpoint/2010/main" val="4268535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667983" y="877438"/>
            <a:ext cx="5430896" cy="3949581"/>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3"/>
          </a:p>
        </p:txBody>
      </p:sp>
      <p:sp>
        <p:nvSpPr>
          <p:cNvPr id="11" name="Title 1"/>
          <p:cNvSpPr>
            <a:spLocks noGrp="1"/>
          </p:cNvSpPr>
          <p:nvPr>
            <p:ph type="ctrTitle"/>
          </p:nvPr>
        </p:nvSpPr>
        <p:spPr>
          <a:xfrm>
            <a:off x="973530" y="2155071"/>
            <a:ext cx="4768360" cy="1080394"/>
          </a:xfrm>
        </p:spPr>
        <p:txBody>
          <a:bodyPr/>
          <a:lstStyle>
            <a:lvl1pPr>
              <a:defRPr sz="3305" b="0">
                <a:solidFill>
                  <a:srgbClr val="2E2E38"/>
                </a:solidFill>
                <a:latin typeface="EYInterstate Light" panose="02000506000000020004" pitchFamily="2" charset="0"/>
                <a:cs typeface="Arial" pitchFamily="34" charset="0"/>
              </a:defRPr>
            </a:lvl1pPr>
          </a:lstStyle>
          <a:p>
            <a:r>
              <a:rPr lang="en-US"/>
              <a:t>Click to edit Master title style</a:t>
            </a:r>
            <a:endParaRPr lang="en-GB"/>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1416914" y="5470812"/>
            <a:ext cx="1349955" cy="1582596"/>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15" name="Subtitle 2">
            <a:extLst>
              <a:ext uri="{FF2B5EF4-FFF2-40B4-BE49-F238E27FC236}">
                <a16:creationId xmlns:a16="http://schemas.microsoft.com/office/drawing/2014/main" id="{444E5EEC-2656-46DD-93BB-32DC092940C6}"/>
              </a:ext>
            </a:extLst>
          </p:cNvPr>
          <p:cNvSpPr>
            <a:spLocks noGrp="1"/>
          </p:cNvSpPr>
          <p:nvPr>
            <p:ph type="subTitle" idx="1"/>
          </p:nvPr>
        </p:nvSpPr>
        <p:spPr>
          <a:xfrm>
            <a:off x="973530" y="3359236"/>
            <a:ext cx="4768360" cy="1153862"/>
          </a:xfrm>
        </p:spPr>
        <p:txBody>
          <a:bodyPr/>
          <a:lstStyle>
            <a:lvl1pPr marL="0" indent="0" algn="l">
              <a:spcAft>
                <a:spcPts val="1322"/>
              </a:spcAft>
              <a:buNone/>
              <a:defRPr sz="1762">
                <a:solidFill>
                  <a:srgbClr val="2E2E38"/>
                </a:solidFill>
                <a:latin typeface="EYInterstate" panose="02000503020000020004" pitchFamily="2" charset="0"/>
                <a:cs typeface="Arial" pitchFamily="34" charset="0"/>
              </a:defRPr>
            </a:lvl1pPr>
            <a:lvl2pPr marL="0" indent="0" algn="l">
              <a:buNone/>
              <a:defRPr sz="1762" b="1">
                <a:solidFill>
                  <a:srgbClr val="404040"/>
                </a:solidFill>
              </a:defRPr>
            </a:lvl2pPr>
            <a:lvl3pPr marL="1007212" indent="0" algn="ctr">
              <a:buNone/>
              <a:defRPr>
                <a:solidFill>
                  <a:schemeClr val="tx1">
                    <a:tint val="75000"/>
                  </a:schemeClr>
                </a:solidFill>
              </a:defRPr>
            </a:lvl3pPr>
            <a:lvl4pPr marL="1510817" indent="0" algn="ctr">
              <a:buNone/>
              <a:defRPr>
                <a:solidFill>
                  <a:schemeClr val="tx1">
                    <a:tint val="75000"/>
                  </a:schemeClr>
                </a:solidFill>
              </a:defRPr>
            </a:lvl4pPr>
            <a:lvl5pPr marL="2014423" indent="0" algn="ctr">
              <a:buNone/>
              <a:defRPr>
                <a:solidFill>
                  <a:schemeClr val="tx1">
                    <a:tint val="75000"/>
                  </a:schemeClr>
                </a:solidFill>
              </a:defRPr>
            </a:lvl5pPr>
            <a:lvl6pPr marL="2518029" indent="0" algn="ctr">
              <a:buNone/>
              <a:defRPr>
                <a:solidFill>
                  <a:schemeClr val="tx1">
                    <a:tint val="75000"/>
                  </a:schemeClr>
                </a:solidFill>
              </a:defRPr>
            </a:lvl6pPr>
            <a:lvl7pPr marL="3021635" indent="0" algn="ctr">
              <a:buNone/>
              <a:defRPr>
                <a:solidFill>
                  <a:schemeClr val="tx1">
                    <a:tint val="75000"/>
                  </a:schemeClr>
                </a:solidFill>
              </a:defRPr>
            </a:lvl7pPr>
            <a:lvl8pPr marL="3525241" indent="0" algn="ctr">
              <a:buNone/>
              <a:defRPr>
                <a:solidFill>
                  <a:schemeClr val="tx1">
                    <a:tint val="75000"/>
                  </a:schemeClr>
                </a:solidFill>
              </a:defRPr>
            </a:lvl8pPr>
            <a:lvl9pPr marL="4028846"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2623778178"/>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1AF5-3A87-7E9F-3BFC-F6E7B0A41CC4}"/>
              </a:ext>
            </a:extLst>
          </p:cNvPr>
          <p:cNvSpPr>
            <a:spLocks noGrp="1"/>
          </p:cNvSpPr>
          <p:nvPr>
            <p:ph type="ctrTitle"/>
          </p:nvPr>
        </p:nvSpPr>
        <p:spPr>
          <a:xfrm>
            <a:off x="1679575" y="1238250"/>
            <a:ext cx="10077450"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ABBBDB-0D5F-E051-4A0F-9451A24185F4}"/>
              </a:ext>
            </a:extLst>
          </p:cNvPr>
          <p:cNvSpPr>
            <a:spLocks noGrp="1"/>
          </p:cNvSpPr>
          <p:nvPr>
            <p:ph type="subTitle" idx="1"/>
          </p:nvPr>
        </p:nvSpPr>
        <p:spPr>
          <a:xfrm>
            <a:off x="1679575" y="3971925"/>
            <a:ext cx="10077450"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16658B-C371-A90C-8AC4-CF1462E5C224}"/>
              </a:ext>
            </a:extLst>
          </p:cNvPr>
          <p:cNvSpPr>
            <a:spLocks noGrp="1"/>
          </p:cNvSpPr>
          <p:nvPr>
            <p:ph type="dt" sz="half" idx="10"/>
          </p:nvPr>
        </p:nvSpPr>
        <p:spPr/>
        <p:txBody>
          <a:bodyPr/>
          <a:lstStyle/>
          <a:p>
            <a:fld id="{CD05BAC6-7084-4B5E-A926-4CA635F89C64}" type="datetime3">
              <a:rPr lang="en-US" smtClean="0"/>
              <a:t>31 October 2022</a:t>
            </a:fld>
            <a:endParaRPr lang="en-IN"/>
          </a:p>
        </p:txBody>
      </p:sp>
      <p:sp>
        <p:nvSpPr>
          <p:cNvPr id="5" name="Footer Placeholder 4">
            <a:extLst>
              <a:ext uri="{FF2B5EF4-FFF2-40B4-BE49-F238E27FC236}">
                <a16:creationId xmlns:a16="http://schemas.microsoft.com/office/drawing/2014/main" id="{5B34D92F-ADBC-511E-B021-1A64A6158A58}"/>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69CC28B-B483-8F2D-C8C4-F2FADBB68EC6}"/>
              </a:ext>
            </a:extLst>
          </p:cNvPr>
          <p:cNvSpPr>
            <a:spLocks noGrp="1"/>
          </p:cNvSpPr>
          <p:nvPr>
            <p:ph type="sldNum" sz="quarter" idx="12"/>
          </p:nvPr>
        </p:nvSpPr>
        <p:spPr/>
        <p:txBody>
          <a:body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2901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0C499-D5A6-4366-B118-2477A359FB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701" y="2333"/>
            <a:ext cx="13423898" cy="7550942"/>
          </a:xfrm>
          <a:prstGeom prst="rect">
            <a:avLst/>
          </a:prstGeom>
        </p:spPr>
      </p:pic>
      <p:grpSp>
        <p:nvGrpSpPr>
          <p:cNvPr id="4" name="Group 3">
            <a:extLst>
              <a:ext uri="{FF2B5EF4-FFF2-40B4-BE49-F238E27FC236}">
                <a16:creationId xmlns:a16="http://schemas.microsoft.com/office/drawing/2014/main" id="{0560F939-E732-4EC1-A13E-017D872939C2}"/>
              </a:ext>
            </a:extLst>
          </p:cNvPr>
          <p:cNvGrpSpPr/>
          <p:nvPr userDrawn="1"/>
        </p:nvGrpSpPr>
        <p:grpSpPr bwMode="invGray">
          <a:xfrm>
            <a:off x="12432878" y="7009642"/>
            <a:ext cx="333992" cy="343129"/>
            <a:chOff x="12432878" y="7009642"/>
            <a:chExt cx="333992" cy="343129"/>
          </a:xfrm>
        </p:grpSpPr>
        <p:sp>
          <p:nvSpPr>
            <p:cNvPr id="5" name="Freeform 5">
              <a:extLst>
                <a:ext uri="{FF2B5EF4-FFF2-40B4-BE49-F238E27FC236}">
                  <a16:creationId xmlns:a16="http://schemas.microsoft.com/office/drawing/2014/main" id="{90F95068-7647-494A-8534-0F857B3D43EA}"/>
                </a:ext>
              </a:extLst>
            </p:cNvPr>
            <p:cNvSpPr>
              <a:spLocks/>
            </p:cNvSpPr>
            <p:nvPr userDrawn="1"/>
          </p:nvSpPr>
          <p:spPr bwMode="invGray">
            <a:xfrm>
              <a:off x="12432878" y="7009642"/>
              <a:ext cx="333992" cy="122546"/>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6" name="Freeform 6">
              <a:extLst>
                <a:ext uri="{FF2B5EF4-FFF2-40B4-BE49-F238E27FC236}">
                  <a16:creationId xmlns:a16="http://schemas.microsoft.com/office/drawing/2014/main" id="{D8DAB35E-40A0-4099-B8D4-2DF5B978C5F0}"/>
                </a:ext>
              </a:extLst>
            </p:cNvPr>
            <p:cNvSpPr>
              <a:spLocks/>
            </p:cNvSpPr>
            <p:nvPr userDrawn="1"/>
          </p:nvSpPr>
          <p:spPr bwMode="invGray">
            <a:xfrm>
              <a:off x="12434627" y="7182957"/>
              <a:ext cx="136395" cy="169814"/>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7" name="Freeform 7">
              <a:extLst>
                <a:ext uri="{FF2B5EF4-FFF2-40B4-BE49-F238E27FC236}">
                  <a16:creationId xmlns:a16="http://schemas.microsoft.com/office/drawing/2014/main" id="{0E58C24A-CB1B-4232-A8F9-07B58F4F2479}"/>
                </a:ext>
              </a:extLst>
            </p:cNvPr>
            <p:cNvSpPr>
              <a:spLocks/>
            </p:cNvSpPr>
            <p:nvPr userDrawn="1"/>
          </p:nvSpPr>
          <p:spPr bwMode="invGray">
            <a:xfrm>
              <a:off x="12548289" y="7182957"/>
              <a:ext cx="167870" cy="169814"/>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grpSp>
    </p:spTree>
    <p:extLst>
      <p:ext uri="{BB962C8B-B14F-4D97-AF65-F5344CB8AC3E}">
        <p14:creationId xmlns:p14="http://schemas.microsoft.com/office/powerpoint/2010/main" val="17479786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1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667983" y="877438"/>
            <a:ext cx="5430896" cy="3949581"/>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3"/>
          </a:p>
        </p:txBody>
      </p:sp>
      <p:sp>
        <p:nvSpPr>
          <p:cNvPr id="11" name="Title 1"/>
          <p:cNvSpPr>
            <a:spLocks noGrp="1"/>
          </p:cNvSpPr>
          <p:nvPr>
            <p:ph type="ctrTitle"/>
          </p:nvPr>
        </p:nvSpPr>
        <p:spPr>
          <a:xfrm>
            <a:off x="973530" y="2155071"/>
            <a:ext cx="4768360" cy="1080394"/>
          </a:xfrm>
        </p:spPr>
        <p:txBody>
          <a:bodyPr/>
          <a:lstStyle>
            <a:lvl1pPr>
              <a:defRPr sz="3305" b="0">
                <a:solidFill>
                  <a:srgbClr val="2E2E38"/>
                </a:solidFill>
                <a:latin typeface="EYInterstate Light" panose="02000506000000020004" pitchFamily="2" charset="0"/>
                <a:cs typeface="Arial" pitchFamily="34" charset="0"/>
              </a:defRPr>
            </a:lvl1pPr>
          </a:lstStyle>
          <a:p>
            <a:r>
              <a:rPr lang="en-US"/>
              <a:t>Click to edit Master title style</a:t>
            </a:r>
            <a:endParaRPr lang="en-GB"/>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1416914" y="5470812"/>
            <a:ext cx="1349955" cy="1582596"/>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15" name="Subtitle 2">
            <a:extLst>
              <a:ext uri="{FF2B5EF4-FFF2-40B4-BE49-F238E27FC236}">
                <a16:creationId xmlns:a16="http://schemas.microsoft.com/office/drawing/2014/main" id="{444E5EEC-2656-46DD-93BB-32DC092940C6}"/>
              </a:ext>
            </a:extLst>
          </p:cNvPr>
          <p:cNvSpPr>
            <a:spLocks noGrp="1"/>
          </p:cNvSpPr>
          <p:nvPr>
            <p:ph type="subTitle" idx="1"/>
          </p:nvPr>
        </p:nvSpPr>
        <p:spPr>
          <a:xfrm>
            <a:off x="973530" y="3359236"/>
            <a:ext cx="4768360" cy="1153862"/>
          </a:xfrm>
        </p:spPr>
        <p:txBody>
          <a:bodyPr/>
          <a:lstStyle>
            <a:lvl1pPr marL="0" indent="0" algn="l">
              <a:spcAft>
                <a:spcPts val="1322"/>
              </a:spcAft>
              <a:buNone/>
              <a:defRPr sz="1762">
                <a:solidFill>
                  <a:srgbClr val="2E2E38"/>
                </a:solidFill>
                <a:latin typeface="EYInterstate" panose="02000503020000020004" pitchFamily="2" charset="0"/>
                <a:cs typeface="Arial" pitchFamily="34" charset="0"/>
              </a:defRPr>
            </a:lvl1pPr>
            <a:lvl2pPr marL="0" indent="0" algn="l">
              <a:buNone/>
              <a:defRPr sz="1762" b="1">
                <a:solidFill>
                  <a:srgbClr val="404040"/>
                </a:solidFill>
              </a:defRPr>
            </a:lvl2pPr>
            <a:lvl3pPr marL="1007212" indent="0" algn="ctr">
              <a:buNone/>
              <a:defRPr>
                <a:solidFill>
                  <a:schemeClr val="tx1">
                    <a:tint val="75000"/>
                  </a:schemeClr>
                </a:solidFill>
              </a:defRPr>
            </a:lvl3pPr>
            <a:lvl4pPr marL="1510817" indent="0" algn="ctr">
              <a:buNone/>
              <a:defRPr>
                <a:solidFill>
                  <a:schemeClr val="tx1">
                    <a:tint val="75000"/>
                  </a:schemeClr>
                </a:solidFill>
              </a:defRPr>
            </a:lvl4pPr>
            <a:lvl5pPr marL="2014423" indent="0" algn="ctr">
              <a:buNone/>
              <a:defRPr>
                <a:solidFill>
                  <a:schemeClr val="tx1">
                    <a:tint val="75000"/>
                  </a:schemeClr>
                </a:solidFill>
              </a:defRPr>
            </a:lvl5pPr>
            <a:lvl6pPr marL="2518029" indent="0" algn="ctr">
              <a:buNone/>
              <a:defRPr>
                <a:solidFill>
                  <a:schemeClr val="tx1">
                    <a:tint val="75000"/>
                  </a:schemeClr>
                </a:solidFill>
              </a:defRPr>
            </a:lvl6pPr>
            <a:lvl7pPr marL="3021635" indent="0" algn="ctr">
              <a:buNone/>
              <a:defRPr>
                <a:solidFill>
                  <a:schemeClr val="tx1">
                    <a:tint val="75000"/>
                  </a:schemeClr>
                </a:solidFill>
              </a:defRPr>
            </a:lvl7pPr>
            <a:lvl8pPr marL="3525241" indent="0" algn="ctr">
              <a:buNone/>
              <a:defRPr>
                <a:solidFill>
                  <a:schemeClr val="tx1">
                    <a:tint val="75000"/>
                  </a:schemeClr>
                </a:solidFill>
              </a:defRPr>
            </a:lvl8pPr>
            <a:lvl9pPr marL="4028846"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244006024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heme" Target="../theme/theme4.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1831" y="324437"/>
            <a:ext cx="12092941" cy="65160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71831" y="1254873"/>
            <a:ext cx="12092941" cy="545645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4" name="Group 3">
            <a:extLst>
              <a:ext uri="{FF2B5EF4-FFF2-40B4-BE49-F238E27FC236}">
                <a16:creationId xmlns:a16="http://schemas.microsoft.com/office/drawing/2014/main" id="{7A5DE68D-F0DD-46BD-866C-DA847765128A}"/>
              </a:ext>
            </a:extLst>
          </p:cNvPr>
          <p:cNvGrpSpPr/>
          <p:nvPr userDrawn="1"/>
        </p:nvGrpSpPr>
        <p:grpSpPr bwMode="invGray">
          <a:xfrm>
            <a:off x="12432878" y="7009642"/>
            <a:ext cx="333992" cy="343129"/>
            <a:chOff x="12432878" y="7009642"/>
            <a:chExt cx="333992" cy="343129"/>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invGray">
            <a:xfrm>
              <a:off x="12432878" y="7009642"/>
              <a:ext cx="333992" cy="122546"/>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invGray">
            <a:xfrm>
              <a:off x="12434627" y="7182957"/>
              <a:ext cx="136395" cy="169814"/>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invGray">
            <a:xfrm>
              <a:off x="12548289" y="7182957"/>
              <a:ext cx="167870" cy="169814"/>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gr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a:t>
            </a:fld>
            <a:endParaRPr sz="881"/>
          </a:p>
        </p:txBody>
      </p:sp>
    </p:spTree>
    <p:extLst>
      <p:ext uri="{BB962C8B-B14F-4D97-AF65-F5344CB8AC3E}">
        <p14:creationId xmlns:p14="http://schemas.microsoft.com/office/powerpoint/2010/main" val="2715559735"/>
      </p:ext>
    </p:extLst>
  </p:cSld>
  <p:clrMap bg1="lt1" tx1="dk1" bg2="lt2" tx2="dk2" accent1="accent1" accent2="accent2" accent3="accent3" accent4="accent4" accent5="accent5" accent6="accent6" hlink="hlink" folHlink="folHlink"/>
  <p:sldLayoutIdLst>
    <p:sldLayoutId id="2147483665" r:id="rId1"/>
    <p:sldLayoutId id="2147483695" r:id="rId2"/>
    <p:sldLayoutId id="2147483693" r:id="rId3"/>
    <p:sldLayoutId id="2147483694" r:id="rId4"/>
    <p:sldLayoutId id="2147483947" r:id="rId5"/>
  </p:sldLayoutIdLst>
  <p:hf hdr="0"/>
  <p:txStyles>
    <p:titleStyle>
      <a:lvl1pPr algn="l" defTabSz="1006434" rtl="0" eaLnBrk="1" latinLnBrk="0" hangingPunct="1">
        <a:lnSpc>
          <a:spcPct val="85000"/>
        </a:lnSpc>
        <a:spcBef>
          <a:spcPct val="0"/>
        </a:spcBef>
        <a:buNone/>
        <a:defRPr sz="2642" b="0" kern="1200">
          <a:solidFill>
            <a:schemeClr val="bg1"/>
          </a:solidFill>
          <a:latin typeface="EYInterstate Light" panose="02000506000000020004" pitchFamily="2" charset="0"/>
          <a:ea typeface="+mj-ea"/>
          <a:cs typeface="Arial" pitchFamily="34" charset="0"/>
        </a:defRPr>
      </a:lvl1pPr>
    </p:titleStyle>
    <p:bodyStyle>
      <a:lvl1pPr marL="392510" indent="-392510" algn="l" defTabSz="1006434" rtl="0" eaLnBrk="1" latinLnBrk="0" hangingPunct="1">
        <a:spcBef>
          <a:spcPct val="20000"/>
        </a:spcBef>
        <a:buClr>
          <a:schemeClr val="tx2"/>
        </a:buClr>
        <a:buSzPct val="70000"/>
        <a:buFont typeface="Arial" pitchFamily="34" charset="0"/>
        <a:buChar char="►"/>
        <a:defRPr sz="2201" kern="1200">
          <a:solidFill>
            <a:schemeClr val="bg1"/>
          </a:solidFill>
          <a:latin typeface="EYInterstate Light" panose="02000506000000020004" pitchFamily="2" charset="0"/>
          <a:ea typeface="+mn-ea"/>
          <a:cs typeface="+mn-cs"/>
        </a:defRPr>
      </a:lvl1pPr>
      <a:lvl2pPr marL="785018" indent="-392510" algn="l" defTabSz="1006434" rtl="0" eaLnBrk="1" latinLnBrk="0" hangingPunct="1">
        <a:spcBef>
          <a:spcPct val="20000"/>
        </a:spcBef>
        <a:buClr>
          <a:schemeClr val="tx2"/>
        </a:buClr>
        <a:buSzPct val="70000"/>
        <a:buFont typeface="Arial" pitchFamily="34" charset="0"/>
        <a:buChar char="►"/>
        <a:defRPr sz="1981" kern="1200">
          <a:solidFill>
            <a:schemeClr val="bg1"/>
          </a:solidFill>
          <a:latin typeface="EYInterstate Light" panose="02000506000000020004" pitchFamily="2" charset="0"/>
          <a:ea typeface="+mn-ea"/>
          <a:cs typeface="+mn-cs"/>
        </a:defRPr>
      </a:lvl2pPr>
      <a:lvl3pPr marL="1177527" indent="-392510" algn="l" defTabSz="1006434" rtl="0" eaLnBrk="1" latinLnBrk="0" hangingPunct="1">
        <a:spcBef>
          <a:spcPct val="20000"/>
        </a:spcBef>
        <a:buClr>
          <a:schemeClr val="tx2"/>
        </a:buClr>
        <a:buSzPct val="70000"/>
        <a:buFont typeface="Arial" pitchFamily="34" charset="0"/>
        <a:buChar char="►"/>
        <a:defRPr sz="1761" kern="1200">
          <a:solidFill>
            <a:schemeClr val="bg1"/>
          </a:solidFill>
          <a:latin typeface="EYInterstate Light" panose="02000506000000020004" pitchFamily="2" charset="0"/>
          <a:ea typeface="+mn-ea"/>
          <a:cs typeface="+mn-cs"/>
        </a:defRPr>
      </a:lvl3pPr>
      <a:lvl4pPr marL="1570037" indent="-392510" algn="l" defTabSz="1006434" rtl="0" eaLnBrk="1" latinLnBrk="0" hangingPunct="1">
        <a:spcBef>
          <a:spcPct val="20000"/>
        </a:spcBef>
        <a:buClr>
          <a:schemeClr val="tx2"/>
        </a:buClr>
        <a:buSzPct val="70000"/>
        <a:buFont typeface="Arial" pitchFamily="34" charset="0"/>
        <a:buChar char="►"/>
        <a:defRPr sz="1541" kern="1200">
          <a:solidFill>
            <a:schemeClr val="bg1"/>
          </a:solidFill>
          <a:latin typeface="EYInterstate Light" panose="02000506000000020004" pitchFamily="2" charset="0"/>
          <a:ea typeface="+mn-ea"/>
          <a:cs typeface="+mn-cs"/>
        </a:defRPr>
      </a:lvl4pPr>
      <a:lvl5pPr marL="1962545" indent="-392510" algn="l" defTabSz="1006434" rtl="0" eaLnBrk="1" latinLnBrk="0" hangingPunct="1">
        <a:spcBef>
          <a:spcPct val="20000"/>
        </a:spcBef>
        <a:buClr>
          <a:schemeClr val="tx2"/>
        </a:buClr>
        <a:buSzPct val="70000"/>
        <a:buFont typeface="Arial" pitchFamily="34" charset="0"/>
        <a:buChar char="►"/>
        <a:defRPr sz="1320" kern="1200">
          <a:solidFill>
            <a:schemeClr val="bg1"/>
          </a:solidFill>
          <a:latin typeface="EYInterstate Light" panose="02000506000000020004" pitchFamily="2" charset="0"/>
          <a:ea typeface="+mn-ea"/>
          <a:cs typeface="+mn-cs"/>
        </a:defRPr>
      </a:lvl5pPr>
      <a:lvl6pPr marL="2767693"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6pPr>
      <a:lvl7pPr marL="3270910"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7pPr>
      <a:lvl8pPr marL="3774127"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8pPr>
      <a:lvl9pPr marL="4277344"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9pPr>
    </p:bodyStyle>
    <p:otherStyle>
      <a:defPPr>
        <a:defRPr lang="en-US"/>
      </a:defPPr>
      <a:lvl1pPr marL="0" algn="l" defTabSz="1006434" rtl="0" eaLnBrk="1" latinLnBrk="0" hangingPunct="1">
        <a:defRPr sz="1981" kern="1200">
          <a:solidFill>
            <a:schemeClr val="tx1"/>
          </a:solidFill>
          <a:latin typeface="+mn-lt"/>
          <a:ea typeface="+mn-ea"/>
          <a:cs typeface="+mn-cs"/>
        </a:defRPr>
      </a:lvl1pPr>
      <a:lvl2pPr marL="503216" algn="l" defTabSz="1006434" rtl="0" eaLnBrk="1" latinLnBrk="0" hangingPunct="1">
        <a:defRPr sz="1981" kern="1200">
          <a:solidFill>
            <a:schemeClr val="tx1"/>
          </a:solidFill>
          <a:latin typeface="+mn-lt"/>
          <a:ea typeface="+mn-ea"/>
          <a:cs typeface="+mn-cs"/>
        </a:defRPr>
      </a:lvl2pPr>
      <a:lvl3pPr marL="1006434" algn="l" defTabSz="1006434" rtl="0" eaLnBrk="1" latinLnBrk="0" hangingPunct="1">
        <a:defRPr sz="1981" kern="1200">
          <a:solidFill>
            <a:schemeClr val="tx1"/>
          </a:solidFill>
          <a:latin typeface="+mn-lt"/>
          <a:ea typeface="+mn-ea"/>
          <a:cs typeface="+mn-cs"/>
        </a:defRPr>
      </a:lvl3pPr>
      <a:lvl4pPr marL="1509650" algn="l" defTabSz="1006434" rtl="0" eaLnBrk="1" latinLnBrk="0" hangingPunct="1">
        <a:defRPr sz="1981" kern="1200">
          <a:solidFill>
            <a:schemeClr val="tx1"/>
          </a:solidFill>
          <a:latin typeface="+mn-lt"/>
          <a:ea typeface="+mn-ea"/>
          <a:cs typeface="+mn-cs"/>
        </a:defRPr>
      </a:lvl4pPr>
      <a:lvl5pPr marL="2012868" algn="l" defTabSz="1006434" rtl="0" eaLnBrk="1" latinLnBrk="0" hangingPunct="1">
        <a:defRPr sz="1981" kern="1200">
          <a:solidFill>
            <a:schemeClr val="tx1"/>
          </a:solidFill>
          <a:latin typeface="+mn-lt"/>
          <a:ea typeface="+mn-ea"/>
          <a:cs typeface="+mn-cs"/>
        </a:defRPr>
      </a:lvl5pPr>
      <a:lvl6pPr marL="2516085" algn="l" defTabSz="1006434" rtl="0" eaLnBrk="1" latinLnBrk="0" hangingPunct="1">
        <a:defRPr sz="1981" kern="1200">
          <a:solidFill>
            <a:schemeClr val="tx1"/>
          </a:solidFill>
          <a:latin typeface="+mn-lt"/>
          <a:ea typeface="+mn-ea"/>
          <a:cs typeface="+mn-cs"/>
        </a:defRPr>
      </a:lvl6pPr>
      <a:lvl7pPr marL="3019301" algn="l" defTabSz="1006434" rtl="0" eaLnBrk="1" latinLnBrk="0" hangingPunct="1">
        <a:defRPr sz="1981" kern="1200">
          <a:solidFill>
            <a:schemeClr val="tx1"/>
          </a:solidFill>
          <a:latin typeface="+mn-lt"/>
          <a:ea typeface="+mn-ea"/>
          <a:cs typeface="+mn-cs"/>
        </a:defRPr>
      </a:lvl7pPr>
      <a:lvl8pPr marL="3522519" algn="l" defTabSz="1006434" rtl="0" eaLnBrk="1" latinLnBrk="0" hangingPunct="1">
        <a:defRPr sz="1981" kern="1200">
          <a:solidFill>
            <a:schemeClr val="tx1"/>
          </a:solidFill>
          <a:latin typeface="+mn-lt"/>
          <a:ea typeface="+mn-ea"/>
          <a:cs typeface="+mn-cs"/>
        </a:defRPr>
      </a:lvl8pPr>
      <a:lvl9pPr marL="4025735" algn="l" defTabSz="1006434" rtl="0" eaLnBrk="1" latinLnBrk="0" hangingPunct="1">
        <a:defRPr sz="198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1831" y="324437"/>
            <a:ext cx="12092940" cy="65160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71831" y="1254873"/>
            <a:ext cx="12092940" cy="545645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2432877" y="7009642"/>
            <a:ext cx="333992" cy="343129"/>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573978" y="7136344"/>
            <a:ext cx="1312182" cy="198500"/>
          </a:xfrm>
          <a:prstGeom prst="rect">
            <a:avLst/>
          </a:prstGeom>
        </p:spPr>
        <p:txBody>
          <a:bodyPr vert="horz" lIns="0" tIns="0" rIns="0" bIns="0" rtlCol="0" anchor="ctr"/>
          <a:lstStyle>
            <a:lvl1pPr marL="0" algn="l" defTabSz="1007212" rtl="0" eaLnBrk="1" latinLnBrk="0" hangingPunct="1">
              <a:defRPr lang="en-IN" sz="881" kern="1200" smtClean="0">
                <a:solidFill>
                  <a:schemeClr val="bg1"/>
                </a:solidFill>
                <a:latin typeface="EYInterstate" panose="02000503020000020004" pitchFamily="2" charset="0"/>
                <a:ea typeface="+mn-ea"/>
                <a:cs typeface="+mn-cs"/>
              </a:defRPr>
            </a:lvl1pPr>
          </a:lstStyle>
          <a:p>
            <a:fld id="{CD05BAC6-7084-4B5E-A926-4CA635F89C64}" type="datetime3">
              <a:rPr lang="en-US" smtClean="0"/>
              <a:t>31 October 2022</a:t>
            </a:fld>
            <a:endParaRPr lang="en-IN"/>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567997" y="7136344"/>
            <a:ext cx="3399369" cy="198500"/>
          </a:xfrm>
          <a:prstGeom prst="rect">
            <a:avLst/>
          </a:prstGeom>
        </p:spPr>
        <p:txBody>
          <a:bodyPr vert="horz" lIns="0" tIns="0" rIns="0" bIns="0" rtlCol="0" anchor="ctr"/>
          <a:lstStyle>
            <a:lvl1pPr marL="0" algn="l" defTabSz="1007212" rtl="0" eaLnBrk="1" latinLnBrk="0" hangingPunct="1">
              <a:defRPr lang="en-IN" sz="881" kern="1200" dirty="0">
                <a:solidFill>
                  <a:schemeClr val="bg1"/>
                </a:solidFill>
                <a:latin typeface="EYInterstate" panose="02000503020000020004" pitchFamily="2" charset="0"/>
                <a:ea typeface="+mn-ea"/>
                <a:cs typeface="+mn-cs"/>
              </a:defRPr>
            </a:lvl1pPr>
          </a:lstStyle>
          <a:p>
            <a:r>
              <a:rPr lang="en-US"/>
              <a:t>Presentation title</a:t>
            </a:r>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79875" y="7136344"/>
            <a:ext cx="730374" cy="198500"/>
          </a:xfrm>
          <a:prstGeom prst="rect">
            <a:avLst/>
          </a:prstGeom>
        </p:spPr>
        <p:txBody>
          <a:bodyPr vert="horz" lIns="0" tIns="0" rIns="0" bIns="0" rtlCol="0" anchor="ctr"/>
          <a:lstStyle>
            <a:lvl1pPr marL="0" algn="l" defTabSz="1007212" rtl="0" eaLnBrk="1" latinLnBrk="0" hangingPunct="1">
              <a:defRPr lang="en-IN" sz="881"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227321428"/>
      </p:ext>
    </p:extLst>
  </p:cSld>
  <p:clrMap bg1="lt1" tx1="dk1" bg2="lt2" tx2="dk2" accent1="accent1" accent2="accent2" accent3="accent3" accent4="accent4" accent5="accent5" accent6="accent6" hlink="hlink" folHlink="folHlink"/>
  <p:sldLayoutIdLst>
    <p:sldLayoutId id="2147484017" r:id="rId1"/>
  </p:sldLayoutIdLst>
  <p:hf hdr="0"/>
  <p:txStyles>
    <p:titleStyle>
      <a:lvl1pPr algn="l" defTabSz="1007212" rtl="0" eaLnBrk="1" latinLnBrk="0" hangingPunct="1">
        <a:lnSpc>
          <a:spcPct val="85000"/>
        </a:lnSpc>
        <a:spcBef>
          <a:spcPct val="0"/>
        </a:spcBef>
        <a:buNone/>
        <a:defRPr sz="2644" b="0" kern="1200">
          <a:solidFill>
            <a:schemeClr val="bg1"/>
          </a:solidFill>
          <a:latin typeface="EYInterstate Light" panose="02000506000000020004" pitchFamily="2" charset="0"/>
          <a:ea typeface="+mj-ea"/>
          <a:cs typeface="Arial" pitchFamily="34" charset="0"/>
        </a:defRPr>
      </a:lvl1pPr>
    </p:titleStyle>
    <p:bodyStyle>
      <a:lvl1pPr marL="392813" indent="-392813" algn="l" defTabSz="1007212" rtl="0" eaLnBrk="1" latinLnBrk="0" hangingPunct="1">
        <a:spcBef>
          <a:spcPct val="20000"/>
        </a:spcBef>
        <a:buClr>
          <a:schemeClr val="tx2"/>
        </a:buClr>
        <a:buSzPct val="110000"/>
        <a:buFont typeface="EYInterstate Light" panose="02000506000000020004" pitchFamily="2" charset="0"/>
        <a:buChar char="•"/>
        <a:defRPr sz="2203" kern="1200">
          <a:solidFill>
            <a:schemeClr val="bg1"/>
          </a:solidFill>
          <a:latin typeface="EYInterstate Light" panose="02000506000000020004" pitchFamily="2" charset="0"/>
          <a:ea typeface="+mn-ea"/>
          <a:cs typeface="+mn-cs"/>
        </a:defRPr>
      </a:lvl1pPr>
      <a:lvl2pPr marL="785625" indent="-392813" algn="l" defTabSz="1007212" rtl="0" eaLnBrk="1" latinLnBrk="0" hangingPunct="1">
        <a:spcBef>
          <a:spcPct val="20000"/>
        </a:spcBef>
        <a:buClr>
          <a:schemeClr val="tx2"/>
        </a:buClr>
        <a:buSzPct val="110000"/>
        <a:buFont typeface="EYInterstate Light" panose="02000506000000020004" pitchFamily="2" charset="0"/>
        <a:buChar char="•"/>
        <a:defRPr sz="1983" kern="1200">
          <a:solidFill>
            <a:schemeClr val="bg1"/>
          </a:solidFill>
          <a:latin typeface="EYInterstate Light" panose="02000506000000020004" pitchFamily="2" charset="0"/>
          <a:ea typeface="+mn-ea"/>
          <a:cs typeface="+mn-cs"/>
        </a:defRPr>
      </a:lvl2pPr>
      <a:lvl3pPr marL="1178438" indent="-392813" algn="l" defTabSz="1007212" rtl="0" eaLnBrk="1" latinLnBrk="0" hangingPunct="1">
        <a:spcBef>
          <a:spcPct val="20000"/>
        </a:spcBef>
        <a:buClr>
          <a:schemeClr val="tx2"/>
        </a:buClr>
        <a:buSzPct val="110000"/>
        <a:buFont typeface="EYInterstate Light" panose="02000506000000020004" pitchFamily="2" charset="0"/>
        <a:buChar char="•"/>
        <a:defRPr sz="1762" kern="1200">
          <a:solidFill>
            <a:schemeClr val="bg1"/>
          </a:solidFill>
          <a:latin typeface="EYInterstate Light" panose="02000506000000020004" pitchFamily="2" charset="0"/>
          <a:ea typeface="+mn-ea"/>
          <a:cs typeface="+mn-cs"/>
        </a:defRPr>
      </a:lvl3pPr>
      <a:lvl4pPr marL="1571250" indent="-392813" algn="l" defTabSz="1007212" rtl="0" eaLnBrk="1" latinLnBrk="0" hangingPunct="1">
        <a:spcBef>
          <a:spcPct val="20000"/>
        </a:spcBef>
        <a:buClr>
          <a:schemeClr val="tx2"/>
        </a:buClr>
        <a:buSzPct val="110000"/>
        <a:buFont typeface="EYInterstate Light" panose="02000506000000020004" pitchFamily="2" charset="0"/>
        <a:buChar char="•"/>
        <a:defRPr sz="1542" kern="1200">
          <a:solidFill>
            <a:schemeClr val="bg1"/>
          </a:solidFill>
          <a:latin typeface="EYInterstate Light" panose="02000506000000020004" pitchFamily="2" charset="0"/>
          <a:ea typeface="+mn-ea"/>
          <a:cs typeface="+mn-cs"/>
        </a:defRPr>
      </a:lvl4pPr>
      <a:lvl5pPr marL="1964063" indent="-392813" algn="l" defTabSz="1007212" rtl="0" eaLnBrk="1" latinLnBrk="0" hangingPunct="1">
        <a:spcBef>
          <a:spcPct val="20000"/>
        </a:spcBef>
        <a:buClr>
          <a:schemeClr val="tx2"/>
        </a:buClr>
        <a:buSzPct val="110000"/>
        <a:buFont typeface="EYInterstate Light" panose="02000506000000020004" pitchFamily="2" charset="0"/>
        <a:buChar char="•"/>
        <a:defRPr sz="1322" kern="1200">
          <a:solidFill>
            <a:schemeClr val="bg1"/>
          </a:solidFill>
          <a:latin typeface="EYInterstate Light" panose="02000506000000020004" pitchFamily="2" charset="0"/>
          <a:ea typeface="+mn-ea"/>
          <a:cs typeface="+mn-cs"/>
        </a:defRPr>
      </a:lvl5pPr>
      <a:lvl6pPr marL="2769832"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3438"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044"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0649"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9pPr>
    </p:bodyStyle>
    <p:otherStyle>
      <a:defPPr>
        <a:defRPr lang="en-US"/>
      </a:defPPr>
      <a:lvl1pPr marL="0" algn="l" defTabSz="1007212" rtl="0" eaLnBrk="1" latinLnBrk="0" hangingPunct="1">
        <a:defRPr sz="1983" kern="1200">
          <a:solidFill>
            <a:schemeClr val="tx1"/>
          </a:solidFill>
          <a:latin typeface="+mn-lt"/>
          <a:ea typeface="+mn-ea"/>
          <a:cs typeface="+mn-cs"/>
        </a:defRPr>
      </a:lvl1pPr>
      <a:lvl2pPr marL="503606" algn="l" defTabSz="1007212" rtl="0" eaLnBrk="1" latinLnBrk="0" hangingPunct="1">
        <a:defRPr sz="1983" kern="1200">
          <a:solidFill>
            <a:schemeClr val="tx1"/>
          </a:solidFill>
          <a:latin typeface="+mn-lt"/>
          <a:ea typeface="+mn-ea"/>
          <a:cs typeface="+mn-cs"/>
        </a:defRPr>
      </a:lvl2pPr>
      <a:lvl3pPr marL="1007212" algn="l" defTabSz="1007212" rtl="0" eaLnBrk="1" latinLnBrk="0" hangingPunct="1">
        <a:defRPr sz="1983" kern="1200">
          <a:solidFill>
            <a:schemeClr val="tx1"/>
          </a:solidFill>
          <a:latin typeface="+mn-lt"/>
          <a:ea typeface="+mn-ea"/>
          <a:cs typeface="+mn-cs"/>
        </a:defRPr>
      </a:lvl3pPr>
      <a:lvl4pPr marL="1510817" algn="l" defTabSz="1007212" rtl="0" eaLnBrk="1" latinLnBrk="0" hangingPunct="1">
        <a:defRPr sz="1983" kern="1200">
          <a:solidFill>
            <a:schemeClr val="tx1"/>
          </a:solidFill>
          <a:latin typeface="+mn-lt"/>
          <a:ea typeface="+mn-ea"/>
          <a:cs typeface="+mn-cs"/>
        </a:defRPr>
      </a:lvl4pPr>
      <a:lvl5pPr marL="2014423" algn="l" defTabSz="1007212" rtl="0" eaLnBrk="1" latinLnBrk="0" hangingPunct="1">
        <a:defRPr sz="1983" kern="1200">
          <a:solidFill>
            <a:schemeClr val="tx1"/>
          </a:solidFill>
          <a:latin typeface="+mn-lt"/>
          <a:ea typeface="+mn-ea"/>
          <a:cs typeface="+mn-cs"/>
        </a:defRPr>
      </a:lvl5pPr>
      <a:lvl6pPr marL="2518029" algn="l" defTabSz="1007212" rtl="0" eaLnBrk="1" latinLnBrk="0" hangingPunct="1">
        <a:defRPr sz="1983" kern="1200">
          <a:solidFill>
            <a:schemeClr val="tx1"/>
          </a:solidFill>
          <a:latin typeface="+mn-lt"/>
          <a:ea typeface="+mn-ea"/>
          <a:cs typeface="+mn-cs"/>
        </a:defRPr>
      </a:lvl6pPr>
      <a:lvl7pPr marL="3021635" algn="l" defTabSz="1007212" rtl="0" eaLnBrk="1" latinLnBrk="0" hangingPunct="1">
        <a:defRPr sz="1983" kern="1200">
          <a:solidFill>
            <a:schemeClr val="tx1"/>
          </a:solidFill>
          <a:latin typeface="+mn-lt"/>
          <a:ea typeface="+mn-ea"/>
          <a:cs typeface="+mn-cs"/>
        </a:defRPr>
      </a:lvl7pPr>
      <a:lvl8pPr marL="3525241" algn="l" defTabSz="1007212" rtl="0" eaLnBrk="1" latinLnBrk="0" hangingPunct="1">
        <a:defRPr sz="1983" kern="1200">
          <a:solidFill>
            <a:schemeClr val="tx1"/>
          </a:solidFill>
          <a:latin typeface="+mn-lt"/>
          <a:ea typeface="+mn-ea"/>
          <a:cs typeface="+mn-cs"/>
        </a:defRPr>
      </a:lvl8pPr>
      <a:lvl9pPr marL="4028846" algn="l" defTabSz="1007212" rtl="0" eaLnBrk="1" latinLnBrk="0" hangingPunct="1">
        <a:defRPr sz="198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1831" y="324437"/>
            <a:ext cx="12092941" cy="65160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71831" y="1254873"/>
            <a:ext cx="12092941" cy="545645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4" name="Group 3">
            <a:extLst>
              <a:ext uri="{FF2B5EF4-FFF2-40B4-BE49-F238E27FC236}">
                <a16:creationId xmlns:a16="http://schemas.microsoft.com/office/drawing/2014/main" id="{7A5DE68D-F0DD-46BD-866C-DA847765128A}"/>
              </a:ext>
            </a:extLst>
          </p:cNvPr>
          <p:cNvGrpSpPr/>
          <p:nvPr userDrawn="1"/>
        </p:nvGrpSpPr>
        <p:grpSpPr bwMode="invGray">
          <a:xfrm>
            <a:off x="12432878" y="7009642"/>
            <a:ext cx="333992" cy="343129"/>
            <a:chOff x="12432878" y="7009642"/>
            <a:chExt cx="333992" cy="343129"/>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invGray">
            <a:xfrm>
              <a:off x="12432878" y="7009642"/>
              <a:ext cx="333992" cy="122546"/>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invGray">
            <a:xfrm>
              <a:off x="12434627" y="7182957"/>
              <a:ext cx="136395" cy="169814"/>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invGray">
            <a:xfrm>
              <a:off x="12548289" y="7182957"/>
              <a:ext cx="167870" cy="169814"/>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sz="1981"/>
            </a:p>
          </p:txBody>
        </p:sp>
      </p:gr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a:t>
            </a:fld>
            <a:endParaRPr sz="881"/>
          </a:p>
        </p:txBody>
      </p:sp>
    </p:spTree>
    <p:extLst>
      <p:ext uri="{BB962C8B-B14F-4D97-AF65-F5344CB8AC3E}">
        <p14:creationId xmlns:p14="http://schemas.microsoft.com/office/powerpoint/2010/main" val="1922620392"/>
      </p:ext>
    </p:extLst>
  </p:cSld>
  <p:clrMap bg1="lt1" tx1="dk1" bg2="lt2" tx2="dk2" accent1="accent1" accent2="accent2" accent3="accent3" accent4="accent4" accent5="accent5" accent6="accent6" hlink="hlink" folHlink="folHlink"/>
  <p:sldLayoutIdLst>
    <p:sldLayoutId id="2147483759" r:id="rId1"/>
    <p:sldLayoutId id="2147483862" r:id="rId2"/>
  </p:sldLayoutIdLst>
  <p:hf hdr="0"/>
  <p:txStyles>
    <p:titleStyle>
      <a:lvl1pPr algn="l" defTabSz="1006434" rtl="0" eaLnBrk="1" latinLnBrk="0" hangingPunct="1">
        <a:lnSpc>
          <a:spcPct val="85000"/>
        </a:lnSpc>
        <a:spcBef>
          <a:spcPct val="0"/>
        </a:spcBef>
        <a:buNone/>
        <a:defRPr sz="2642" b="0" kern="1200">
          <a:solidFill>
            <a:schemeClr val="bg1"/>
          </a:solidFill>
          <a:latin typeface="EYInterstate Light" panose="02000506000000020004" pitchFamily="2" charset="0"/>
          <a:ea typeface="+mj-ea"/>
          <a:cs typeface="Arial" pitchFamily="34" charset="0"/>
        </a:defRPr>
      </a:lvl1pPr>
    </p:titleStyle>
    <p:bodyStyle>
      <a:lvl1pPr marL="392510" indent="-392510" algn="l" defTabSz="1006434" rtl="0" eaLnBrk="1" latinLnBrk="0" hangingPunct="1">
        <a:spcBef>
          <a:spcPct val="20000"/>
        </a:spcBef>
        <a:buClr>
          <a:schemeClr val="tx2"/>
        </a:buClr>
        <a:buSzPct val="70000"/>
        <a:buFont typeface="Arial" pitchFamily="34" charset="0"/>
        <a:buChar char="►"/>
        <a:defRPr sz="2201" kern="1200">
          <a:solidFill>
            <a:schemeClr val="bg1"/>
          </a:solidFill>
          <a:latin typeface="EYInterstate Light" panose="02000506000000020004" pitchFamily="2" charset="0"/>
          <a:ea typeface="+mn-ea"/>
          <a:cs typeface="+mn-cs"/>
        </a:defRPr>
      </a:lvl1pPr>
      <a:lvl2pPr marL="785018" indent="-392510" algn="l" defTabSz="1006434" rtl="0" eaLnBrk="1" latinLnBrk="0" hangingPunct="1">
        <a:spcBef>
          <a:spcPct val="20000"/>
        </a:spcBef>
        <a:buClr>
          <a:schemeClr val="tx2"/>
        </a:buClr>
        <a:buSzPct val="70000"/>
        <a:buFont typeface="Arial" pitchFamily="34" charset="0"/>
        <a:buChar char="►"/>
        <a:defRPr sz="1981" kern="1200">
          <a:solidFill>
            <a:schemeClr val="bg1"/>
          </a:solidFill>
          <a:latin typeface="EYInterstate Light" panose="02000506000000020004" pitchFamily="2" charset="0"/>
          <a:ea typeface="+mn-ea"/>
          <a:cs typeface="+mn-cs"/>
        </a:defRPr>
      </a:lvl2pPr>
      <a:lvl3pPr marL="1177527" indent="-392510" algn="l" defTabSz="1006434" rtl="0" eaLnBrk="1" latinLnBrk="0" hangingPunct="1">
        <a:spcBef>
          <a:spcPct val="20000"/>
        </a:spcBef>
        <a:buClr>
          <a:schemeClr val="tx2"/>
        </a:buClr>
        <a:buSzPct val="70000"/>
        <a:buFont typeface="Arial" pitchFamily="34" charset="0"/>
        <a:buChar char="►"/>
        <a:defRPr sz="1761" kern="1200">
          <a:solidFill>
            <a:schemeClr val="bg1"/>
          </a:solidFill>
          <a:latin typeface="EYInterstate Light" panose="02000506000000020004" pitchFamily="2" charset="0"/>
          <a:ea typeface="+mn-ea"/>
          <a:cs typeface="+mn-cs"/>
        </a:defRPr>
      </a:lvl3pPr>
      <a:lvl4pPr marL="1570037" indent="-392510" algn="l" defTabSz="1006434" rtl="0" eaLnBrk="1" latinLnBrk="0" hangingPunct="1">
        <a:spcBef>
          <a:spcPct val="20000"/>
        </a:spcBef>
        <a:buClr>
          <a:schemeClr val="tx2"/>
        </a:buClr>
        <a:buSzPct val="70000"/>
        <a:buFont typeface="Arial" pitchFamily="34" charset="0"/>
        <a:buChar char="►"/>
        <a:defRPr sz="1541" kern="1200">
          <a:solidFill>
            <a:schemeClr val="bg1"/>
          </a:solidFill>
          <a:latin typeface="EYInterstate Light" panose="02000506000000020004" pitchFamily="2" charset="0"/>
          <a:ea typeface="+mn-ea"/>
          <a:cs typeface="+mn-cs"/>
        </a:defRPr>
      </a:lvl4pPr>
      <a:lvl5pPr marL="1962545" indent="-392510" algn="l" defTabSz="1006434" rtl="0" eaLnBrk="1" latinLnBrk="0" hangingPunct="1">
        <a:spcBef>
          <a:spcPct val="20000"/>
        </a:spcBef>
        <a:buClr>
          <a:schemeClr val="tx2"/>
        </a:buClr>
        <a:buSzPct val="70000"/>
        <a:buFont typeface="Arial" pitchFamily="34" charset="0"/>
        <a:buChar char="►"/>
        <a:defRPr sz="1320" kern="1200">
          <a:solidFill>
            <a:schemeClr val="bg1"/>
          </a:solidFill>
          <a:latin typeface="EYInterstate Light" panose="02000506000000020004" pitchFamily="2" charset="0"/>
          <a:ea typeface="+mn-ea"/>
          <a:cs typeface="+mn-cs"/>
        </a:defRPr>
      </a:lvl5pPr>
      <a:lvl6pPr marL="2767693"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6pPr>
      <a:lvl7pPr marL="3270910"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7pPr>
      <a:lvl8pPr marL="3774127"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8pPr>
      <a:lvl9pPr marL="4277344" indent="-251609" algn="l" defTabSz="1006434" rtl="0" eaLnBrk="1" latinLnBrk="0" hangingPunct="1">
        <a:spcBef>
          <a:spcPct val="20000"/>
        </a:spcBef>
        <a:buFont typeface="Arial" pitchFamily="34" charset="0"/>
        <a:buChar char="•"/>
        <a:defRPr sz="2201" kern="1200">
          <a:solidFill>
            <a:schemeClr val="tx1"/>
          </a:solidFill>
          <a:latin typeface="+mn-lt"/>
          <a:ea typeface="+mn-ea"/>
          <a:cs typeface="+mn-cs"/>
        </a:defRPr>
      </a:lvl9pPr>
    </p:bodyStyle>
    <p:otherStyle>
      <a:defPPr>
        <a:defRPr lang="en-US"/>
      </a:defPPr>
      <a:lvl1pPr marL="0" algn="l" defTabSz="1006434" rtl="0" eaLnBrk="1" latinLnBrk="0" hangingPunct="1">
        <a:defRPr sz="1981" kern="1200">
          <a:solidFill>
            <a:schemeClr val="tx1"/>
          </a:solidFill>
          <a:latin typeface="+mn-lt"/>
          <a:ea typeface="+mn-ea"/>
          <a:cs typeface="+mn-cs"/>
        </a:defRPr>
      </a:lvl1pPr>
      <a:lvl2pPr marL="503216" algn="l" defTabSz="1006434" rtl="0" eaLnBrk="1" latinLnBrk="0" hangingPunct="1">
        <a:defRPr sz="1981" kern="1200">
          <a:solidFill>
            <a:schemeClr val="tx1"/>
          </a:solidFill>
          <a:latin typeface="+mn-lt"/>
          <a:ea typeface="+mn-ea"/>
          <a:cs typeface="+mn-cs"/>
        </a:defRPr>
      </a:lvl2pPr>
      <a:lvl3pPr marL="1006434" algn="l" defTabSz="1006434" rtl="0" eaLnBrk="1" latinLnBrk="0" hangingPunct="1">
        <a:defRPr sz="1981" kern="1200">
          <a:solidFill>
            <a:schemeClr val="tx1"/>
          </a:solidFill>
          <a:latin typeface="+mn-lt"/>
          <a:ea typeface="+mn-ea"/>
          <a:cs typeface="+mn-cs"/>
        </a:defRPr>
      </a:lvl3pPr>
      <a:lvl4pPr marL="1509650" algn="l" defTabSz="1006434" rtl="0" eaLnBrk="1" latinLnBrk="0" hangingPunct="1">
        <a:defRPr sz="1981" kern="1200">
          <a:solidFill>
            <a:schemeClr val="tx1"/>
          </a:solidFill>
          <a:latin typeface="+mn-lt"/>
          <a:ea typeface="+mn-ea"/>
          <a:cs typeface="+mn-cs"/>
        </a:defRPr>
      </a:lvl4pPr>
      <a:lvl5pPr marL="2012868" algn="l" defTabSz="1006434" rtl="0" eaLnBrk="1" latinLnBrk="0" hangingPunct="1">
        <a:defRPr sz="1981" kern="1200">
          <a:solidFill>
            <a:schemeClr val="tx1"/>
          </a:solidFill>
          <a:latin typeface="+mn-lt"/>
          <a:ea typeface="+mn-ea"/>
          <a:cs typeface="+mn-cs"/>
        </a:defRPr>
      </a:lvl5pPr>
      <a:lvl6pPr marL="2516085" algn="l" defTabSz="1006434" rtl="0" eaLnBrk="1" latinLnBrk="0" hangingPunct="1">
        <a:defRPr sz="1981" kern="1200">
          <a:solidFill>
            <a:schemeClr val="tx1"/>
          </a:solidFill>
          <a:latin typeface="+mn-lt"/>
          <a:ea typeface="+mn-ea"/>
          <a:cs typeface="+mn-cs"/>
        </a:defRPr>
      </a:lvl6pPr>
      <a:lvl7pPr marL="3019301" algn="l" defTabSz="1006434" rtl="0" eaLnBrk="1" latinLnBrk="0" hangingPunct="1">
        <a:defRPr sz="1981" kern="1200">
          <a:solidFill>
            <a:schemeClr val="tx1"/>
          </a:solidFill>
          <a:latin typeface="+mn-lt"/>
          <a:ea typeface="+mn-ea"/>
          <a:cs typeface="+mn-cs"/>
        </a:defRPr>
      </a:lvl7pPr>
      <a:lvl8pPr marL="3522519" algn="l" defTabSz="1006434" rtl="0" eaLnBrk="1" latinLnBrk="0" hangingPunct="1">
        <a:defRPr sz="1981" kern="1200">
          <a:solidFill>
            <a:schemeClr val="tx1"/>
          </a:solidFill>
          <a:latin typeface="+mn-lt"/>
          <a:ea typeface="+mn-ea"/>
          <a:cs typeface="+mn-cs"/>
        </a:defRPr>
      </a:lvl8pPr>
      <a:lvl9pPr marL="4025735" algn="l" defTabSz="1006434" rtl="0" eaLnBrk="1" latinLnBrk="0" hangingPunct="1">
        <a:defRPr sz="198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1831" y="324437"/>
            <a:ext cx="12092940" cy="651609"/>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71831" y="1254873"/>
            <a:ext cx="12092940" cy="545645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2432877" y="7009642"/>
            <a:ext cx="333992" cy="343129"/>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3"/>
            </a:p>
          </p:txBody>
        </p:sp>
      </p:grpSp>
      <p:sp>
        <p:nvSpPr>
          <p:cNvPr id="20" name="Date Placeholder 3">
            <a:extLst>
              <a:ext uri="{FF2B5EF4-FFF2-40B4-BE49-F238E27FC236}">
                <a16:creationId xmlns:a16="http://schemas.microsoft.com/office/drawing/2014/main" id="{7FA7D49F-D989-4CDB-9335-913430F7425F}"/>
              </a:ext>
            </a:extLst>
          </p:cNvPr>
          <p:cNvSpPr>
            <a:spLocks noGrp="1"/>
          </p:cNvSpPr>
          <p:nvPr>
            <p:ph type="dt" sz="half" idx="2"/>
          </p:nvPr>
        </p:nvSpPr>
        <p:spPr>
          <a:xfrm>
            <a:off x="1573978" y="7136344"/>
            <a:ext cx="1312182" cy="198500"/>
          </a:xfrm>
          <a:prstGeom prst="rect">
            <a:avLst/>
          </a:prstGeom>
        </p:spPr>
        <p:txBody>
          <a:bodyPr lIns="0" anchor="ctr"/>
          <a:lstStyle>
            <a:lvl1pPr marL="0" algn="l" defTabSz="1007212" rtl="0" eaLnBrk="1" latinLnBrk="0" hangingPunct="1">
              <a:defRPr lang="en-US" sz="881" kern="1200" smtClean="0">
                <a:solidFill>
                  <a:schemeClr val="bg1"/>
                </a:solidFill>
                <a:latin typeface="EYInterstate" panose="02000503020000020004" pitchFamily="2" charset="0"/>
                <a:ea typeface="+mn-ea"/>
                <a:cs typeface="+mn-cs"/>
              </a:defRPr>
            </a:lvl1pPr>
          </a:lstStyle>
          <a:p>
            <a:fld id="{A7100257-1BC6-4873-8F55-DA97C4F73818}" type="datetime3">
              <a:rPr lang="en-US" smtClean="0"/>
              <a:t>31 October 2022</a:t>
            </a:fld>
            <a:endParaRPr lang="en-IN"/>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3567997" y="7136344"/>
            <a:ext cx="3399369" cy="198500"/>
          </a:xfrm>
          <a:prstGeom prst="rect">
            <a:avLst/>
          </a:prstGeom>
        </p:spPr>
        <p:txBody>
          <a:bodyPr lIns="0" anchor="ctr"/>
          <a:lstStyle>
            <a:lvl1pPr marL="0" algn="l" defTabSz="1007212" rtl="0" eaLnBrk="1" latinLnBrk="0" hangingPunct="1">
              <a:defRPr lang="en-US" sz="881" kern="1200" smtClean="0">
                <a:solidFill>
                  <a:schemeClr val="bg1"/>
                </a:solidFill>
                <a:latin typeface="EYInterstate" panose="02000503020000020004" pitchFamily="2" charset="0"/>
                <a:ea typeface="+mn-ea"/>
                <a:cs typeface="+mn-cs"/>
              </a:defRPr>
            </a:lvl1pPr>
          </a:lstStyle>
          <a:p>
            <a:r>
              <a:rPr lang="en-IN"/>
              <a:t>Presentation title</a:t>
            </a:r>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670592" y="7136344"/>
            <a:ext cx="730374" cy="198500"/>
          </a:xfrm>
          <a:prstGeom prst="rect">
            <a:avLst/>
          </a:prstGeom>
        </p:spPr>
        <p:txBody>
          <a:bodyPr lIns="0" anchor="ctr"/>
          <a:lstStyle>
            <a:lvl1pPr marL="0" algn="l" defTabSz="1007212" rtl="0" eaLnBrk="1" latinLnBrk="0" hangingPunct="1">
              <a:defRPr lang="en-GB" sz="881" kern="1200" smtClean="0">
                <a:solidFill>
                  <a:schemeClr val="bg1"/>
                </a:solidFill>
                <a:latin typeface="EYInterstate" panose="02000503020000020004" pitchFamily="2" charset="0"/>
                <a:ea typeface="+mn-ea"/>
                <a:cs typeface="+mn-cs"/>
              </a:defRPr>
            </a:lvl1p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304116859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Lst>
  <p:hf hdr="0"/>
  <p:txStyles>
    <p:titleStyle>
      <a:lvl1pPr algn="l" defTabSz="1007212" rtl="0" eaLnBrk="1" latinLnBrk="0" hangingPunct="1">
        <a:lnSpc>
          <a:spcPct val="85000"/>
        </a:lnSpc>
        <a:spcBef>
          <a:spcPct val="0"/>
        </a:spcBef>
        <a:buNone/>
        <a:defRPr sz="2644" b="0" kern="1200">
          <a:solidFill>
            <a:schemeClr val="bg1"/>
          </a:solidFill>
          <a:latin typeface="EYInterstate Light" panose="02000506000000020004" pitchFamily="2" charset="0"/>
          <a:ea typeface="+mj-ea"/>
          <a:cs typeface="Arial" pitchFamily="34" charset="0"/>
        </a:defRPr>
      </a:lvl1pPr>
    </p:titleStyle>
    <p:bodyStyle>
      <a:lvl1pPr marL="392813" indent="-392813" algn="l" defTabSz="1007212" rtl="0" eaLnBrk="1" latinLnBrk="0" hangingPunct="1">
        <a:spcBef>
          <a:spcPct val="20000"/>
        </a:spcBef>
        <a:buClr>
          <a:schemeClr val="tx2"/>
        </a:buClr>
        <a:buSzPct val="70000"/>
        <a:buFont typeface="Arial" pitchFamily="34" charset="0"/>
        <a:buChar char="►"/>
        <a:defRPr sz="2203" kern="1200">
          <a:solidFill>
            <a:schemeClr val="bg1"/>
          </a:solidFill>
          <a:latin typeface="EYInterstate Light" panose="02000506000000020004" pitchFamily="2" charset="0"/>
          <a:ea typeface="+mn-ea"/>
          <a:cs typeface="+mn-cs"/>
        </a:defRPr>
      </a:lvl1pPr>
      <a:lvl2pPr marL="785625" indent="-392813" algn="l" defTabSz="1007212"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438" indent="-392813" algn="l" defTabSz="1007212" rtl="0" eaLnBrk="1" latinLnBrk="0" hangingPunct="1">
        <a:spcBef>
          <a:spcPct val="20000"/>
        </a:spcBef>
        <a:buClr>
          <a:schemeClr val="tx2"/>
        </a:buClr>
        <a:buSzPct val="70000"/>
        <a:buFont typeface="Arial" pitchFamily="34" charset="0"/>
        <a:buChar char="►"/>
        <a:defRPr sz="1762" kern="1200">
          <a:solidFill>
            <a:schemeClr val="bg1"/>
          </a:solidFill>
          <a:latin typeface="EYInterstate Light" panose="02000506000000020004" pitchFamily="2" charset="0"/>
          <a:ea typeface="+mn-ea"/>
          <a:cs typeface="+mn-cs"/>
        </a:defRPr>
      </a:lvl3pPr>
      <a:lvl4pPr marL="1571250" indent="-392813" algn="l" defTabSz="1007212"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1964063" indent="-392813" algn="l" defTabSz="1007212" rtl="0" eaLnBrk="1" latinLnBrk="0" hangingPunct="1">
        <a:spcBef>
          <a:spcPct val="20000"/>
        </a:spcBef>
        <a:buClr>
          <a:schemeClr val="tx2"/>
        </a:buClr>
        <a:buSzPct val="70000"/>
        <a:buFont typeface="Arial" pitchFamily="34" charset="0"/>
        <a:buChar char="►"/>
        <a:defRPr sz="1322" kern="1200">
          <a:solidFill>
            <a:schemeClr val="bg1"/>
          </a:solidFill>
          <a:latin typeface="EYInterstate Light" panose="02000506000000020004" pitchFamily="2" charset="0"/>
          <a:ea typeface="+mn-ea"/>
          <a:cs typeface="+mn-cs"/>
        </a:defRPr>
      </a:lvl5pPr>
      <a:lvl6pPr marL="2769832"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3438"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044"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0649" indent="-251803" algn="l" defTabSz="1007212" rtl="0" eaLnBrk="1" latinLnBrk="0" hangingPunct="1">
        <a:spcBef>
          <a:spcPct val="20000"/>
        </a:spcBef>
        <a:buFont typeface="Arial" pitchFamily="34" charset="0"/>
        <a:buChar char="•"/>
        <a:defRPr sz="2203" kern="1200">
          <a:solidFill>
            <a:schemeClr val="tx1"/>
          </a:solidFill>
          <a:latin typeface="+mn-lt"/>
          <a:ea typeface="+mn-ea"/>
          <a:cs typeface="+mn-cs"/>
        </a:defRPr>
      </a:lvl9pPr>
    </p:bodyStyle>
    <p:otherStyle>
      <a:defPPr>
        <a:defRPr lang="en-US"/>
      </a:defPPr>
      <a:lvl1pPr marL="0" algn="l" defTabSz="1007212" rtl="0" eaLnBrk="1" latinLnBrk="0" hangingPunct="1">
        <a:defRPr sz="1983" kern="1200">
          <a:solidFill>
            <a:schemeClr val="tx1"/>
          </a:solidFill>
          <a:latin typeface="+mn-lt"/>
          <a:ea typeface="+mn-ea"/>
          <a:cs typeface="+mn-cs"/>
        </a:defRPr>
      </a:lvl1pPr>
      <a:lvl2pPr marL="503606" algn="l" defTabSz="1007212" rtl="0" eaLnBrk="1" latinLnBrk="0" hangingPunct="1">
        <a:defRPr sz="1983" kern="1200">
          <a:solidFill>
            <a:schemeClr val="tx1"/>
          </a:solidFill>
          <a:latin typeface="+mn-lt"/>
          <a:ea typeface="+mn-ea"/>
          <a:cs typeface="+mn-cs"/>
        </a:defRPr>
      </a:lvl2pPr>
      <a:lvl3pPr marL="1007212" algn="l" defTabSz="1007212" rtl="0" eaLnBrk="1" latinLnBrk="0" hangingPunct="1">
        <a:defRPr sz="1983" kern="1200">
          <a:solidFill>
            <a:schemeClr val="tx1"/>
          </a:solidFill>
          <a:latin typeface="+mn-lt"/>
          <a:ea typeface="+mn-ea"/>
          <a:cs typeface="+mn-cs"/>
        </a:defRPr>
      </a:lvl3pPr>
      <a:lvl4pPr marL="1510817" algn="l" defTabSz="1007212" rtl="0" eaLnBrk="1" latinLnBrk="0" hangingPunct="1">
        <a:defRPr sz="1983" kern="1200">
          <a:solidFill>
            <a:schemeClr val="tx1"/>
          </a:solidFill>
          <a:latin typeface="+mn-lt"/>
          <a:ea typeface="+mn-ea"/>
          <a:cs typeface="+mn-cs"/>
        </a:defRPr>
      </a:lvl4pPr>
      <a:lvl5pPr marL="2014423" algn="l" defTabSz="1007212" rtl="0" eaLnBrk="1" latinLnBrk="0" hangingPunct="1">
        <a:defRPr sz="1983" kern="1200">
          <a:solidFill>
            <a:schemeClr val="tx1"/>
          </a:solidFill>
          <a:latin typeface="+mn-lt"/>
          <a:ea typeface="+mn-ea"/>
          <a:cs typeface="+mn-cs"/>
        </a:defRPr>
      </a:lvl5pPr>
      <a:lvl6pPr marL="2518029" algn="l" defTabSz="1007212" rtl="0" eaLnBrk="1" latinLnBrk="0" hangingPunct="1">
        <a:defRPr sz="1983" kern="1200">
          <a:solidFill>
            <a:schemeClr val="tx1"/>
          </a:solidFill>
          <a:latin typeface="+mn-lt"/>
          <a:ea typeface="+mn-ea"/>
          <a:cs typeface="+mn-cs"/>
        </a:defRPr>
      </a:lvl6pPr>
      <a:lvl7pPr marL="3021635" algn="l" defTabSz="1007212" rtl="0" eaLnBrk="1" latinLnBrk="0" hangingPunct="1">
        <a:defRPr sz="1983" kern="1200">
          <a:solidFill>
            <a:schemeClr val="tx1"/>
          </a:solidFill>
          <a:latin typeface="+mn-lt"/>
          <a:ea typeface="+mn-ea"/>
          <a:cs typeface="+mn-cs"/>
        </a:defRPr>
      </a:lvl7pPr>
      <a:lvl8pPr marL="3525241" algn="l" defTabSz="1007212" rtl="0" eaLnBrk="1" latinLnBrk="0" hangingPunct="1">
        <a:defRPr sz="1983" kern="1200">
          <a:solidFill>
            <a:schemeClr val="tx1"/>
          </a:solidFill>
          <a:latin typeface="+mn-lt"/>
          <a:ea typeface="+mn-ea"/>
          <a:cs typeface="+mn-cs"/>
        </a:defRPr>
      </a:lvl8pPr>
      <a:lvl9pPr marL="4028846" algn="l" defTabSz="1007212" rtl="0" eaLnBrk="1" latinLnBrk="0" hangingPunct="1">
        <a:defRPr sz="198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2">
          <p15:clr>
            <a:srgbClr val="F26B43"/>
          </p15:clr>
        </p15:guide>
        <p15:guide id="3" pos="900">
          <p15:clr>
            <a:srgbClr val="F26B43"/>
          </p15:clr>
        </p15:guide>
        <p15:guide id="4" pos="2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6" name="Title 1"/>
          <p:cNvSpPr>
            <a:spLocks noGrp="1"/>
          </p:cNvSpPr>
          <p:nvPr>
            <p:ph type="ctrTitle"/>
          </p:nvPr>
        </p:nvSpPr>
        <p:spPr/>
        <p:txBody>
          <a:bodyPr/>
          <a:lstStyle/>
          <a:p>
            <a:r>
              <a:rPr lang="en-IN" dirty="0"/>
              <a:t>Biodiversity Dashboard for Reforestation Projects  </a:t>
            </a:r>
            <a:endParaRPr lang="en-GB" dirty="0"/>
          </a:p>
        </p:txBody>
      </p:sp>
      <p:sp>
        <p:nvSpPr>
          <p:cNvPr id="17" name="Subtitle 2"/>
          <p:cNvSpPr>
            <a:spLocks noGrp="1"/>
          </p:cNvSpPr>
          <p:nvPr>
            <p:ph type="subTitle" idx="1"/>
          </p:nvPr>
        </p:nvSpPr>
        <p:spPr>
          <a:xfrm>
            <a:off x="973530" y="3984902"/>
            <a:ext cx="4768360" cy="1152535"/>
          </a:xfrm>
        </p:spPr>
        <p:txBody>
          <a:bodyPr/>
          <a:lstStyle/>
          <a:p>
            <a:r>
              <a:rPr lang="en-GB" dirty="0"/>
              <a:t>IBM Call for Code Challenge 2022 Submission  </a:t>
            </a:r>
          </a:p>
          <a:p>
            <a:r>
              <a:rPr lang="en-GB" b="1" dirty="0"/>
              <a:t>October 2022 </a:t>
            </a:r>
          </a:p>
        </p:txBody>
      </p:sp>
    </p:spTree>
    <p:extLst>
      <p:ext uri="{BB962C8B-B14F-4D97-AF65-F5344CB8AC3E}">
        <p14:creationId xmlns:p14="http://schemas.microsoft.com/office/powerpoint/2010/main" val="404484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www.sapporo.co.uk/wp-content/uploads/2019/03/city-scape-hongkong.jpg">
            <a:extLst>
              <a:ext uri="{FF2B5EF4-FFF2-40B4-BE49-F238E27FC236}">
                <a16:creationId xmlns:a16="http://schemas.microsoft.com/office/drawing/2014/main" id="{DE729BCE-E544-4E30-8ACD-C5500C3EEFA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2893"/>
          <a:stretch/>
        </p:blipFill>
        <p:spPr bwMode="auto">
          <a:xfrm>
            <a:off x="6995" y="0"/>
            <a:ext cx="13429605" cy="75628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1E0323D-F63E-410C-9567-6B415188E1F3}"/>
              </a:ext>
            </a:extLst>
          </p:cNvPr>
          <p:cNvSpPr/>
          <p:nvPr/>
        </p:nvSpPr>
        <p:spPr>
          <a:xfrm>
            <a:off x="3309933" y="3705225"/>
            <a:ext cx="10126668" cy="3866321"/>
          </a:xfrm>
          <a:prstGeom prst="rect">
            <a:avLst/>
          </a:prstGeom>
          <a:gradFill flip="none" rotWithShape="1">
            <a:gsLst>
              <a:gs pos="21000">
                <a:srgbClr val="2E2E38">
                  <a:alpha val="0"/>
                </a:srgbClr>
              </a:gs>
              <a:gs pos="100000">
                <a:srgbClr val="2E2E38">
                  <a:alpha val="34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5" name="Picture 24">
            <a:extLst>
              <a:ext uri="{FF2B5EF4-FFF2-40B4-BE49-F238E27FC236}">
                <a16:creationId xmlns:a16="http://schemas.microsoft.com/office/drawing/2014/main" id="{82DFE932-4A59-F04E-93DA-EA2378C6F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blackWhite">
          <a:xfrm>
            <a:off x="0" y="0"/>
            <a:ext cx="13429605" cy="7554153"/>
          </a:xfrm>
          <a:prstGeom prst="rect">
            <a:avLst/>
          </a:prstGeom>
        </p:spPr>
      </p:pic>
      <p:sp>
        <p:nvSpPr>
          <p:cNvPr id="11" name="Slide Number Placeholder 4">
            <a:extLst>
              <a:ext uri="{FF2B5EF4-FFF2-40B4-BE49-F238E27FC236}">
                <a16:creationId xmlns:a16="http://schemas.microsoft.com/office/drawing/2014/main" id="{D297ACCD-DAEB-41D7-9196-DCF4D50C0A6B}"/>
              </a:ext>
            </a:extLst>
          </p:cNvPr>
          <p:cNvSpPr txBox="1">
            <a:spLocks/>
          </p:cNvSpPr>
          <p:nvPr/>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9</a:t>
            </a:fld>
            <a:endParaRPr sz="881"/>
          </a:p>
        </p:txBody>
      </p:sp>
      <p:grpSp>
        <p:nvGrpSpPr>
          <p:cNvPr id="37" name="Group 4">
            <a:extLst>
              <a:ext uri="{FF2B5EF4-FFF2-40B4-BE49-F238E27FC236}">
                <a16:creationId xmlns:a16="http://schemas.microsoft.com/office/drawing/2014/main" id="{6D3886A9-DCF7-448B-ABE8-AC0EE915C339}"/>
              </a:ext>
            </a:extLst>
          </p:cNvPr>
          <p:cNvGrpSpPr>
            <a:grpSpLocks noChangeAspect="1"/>
          </p:cNvGrpSpPr>
          <p:nvPr/>
        </p:nvGrpSpPr>
        <p:grpSpPr bwMode="black">
          <a:xfrm>
            <a:off x="12432878" y="7009642"/>
            <a:ext cx="333992" cy="343129"/>
            <a:chOff x="7110" y="4004"/>
            <a:chExt cx="191" cy="196"/>
          </a:xfrm>
        </p:grpSpPr>
        <p:sp>
          <p:nvSpPr>
            <p:cNvPr id="38" name="Freeform 5">
              <a:extLst>
                <a:ext uri="{FF2B5EF4-FFF2-40B4-BE49-F238E27FC236}">
                  <a16:creationId xmlns:a16="http://schemas.microsoft.com/office/drawing/2014/main" id="{C70BA8A1-2184-40D1-82E4-AB98FE4C895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39" name="Freeform 6">
              <a:extLst>
                <a:ext uri="{FF2B5EF4-FFF2-40B4-BE49-F238E27FC236}">
                  <a16:creationId xmlns:a16="http://schemas.microsoft.com/office/drawing/2014/main" id="{A5B787DA-5629-420C-917A-AC37901080D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40" name="Freeform 7">
              <a:extLst>
                <a:ext uri="{FF2B5EF4-FFF2-40B4-BE49-F238E27FC236}">
                  <a16:creationId xmlns:a16="http://schemas.microsoft.com/office/drawing/2014/main" id="{21BF178E-4EA9-4D48-856F-FE40CB235AC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44" name="object 6">
            <a:extLst>
              <a:ext uri="{FF2B5EF4-FFF2-40B4-BE49-F238E27FC236}">
                <a16:creationId xmlns:a16="http://schemas.microsoft.com/office/drawing/2014/main" id="{45030B54-6AB3-475D-956D-CE9B1174ABE6}"/>
              </a:ext>
            </a:extLst>
          </p:cNvPr>
          <p:cNvSpPr txBox="1"/>
          <p:nvPr/>
        </p:nvSpPr>
        <p:spPr>
          <a:xfrm>
            <a:off x="317500" y="1174301"/>
            <a:ext cx="7958282" cy="1736373"/>
          </a:xfrm>
          <a:prstGeom prst="rect">
            <a:avLst/>
          </a:prstGeom>
        </p:spPr>
        <p:txBody>
          <a:bodyPr vert="horz" wrap="square" lIns="0" tIns="12700" rIns="0" bIns="0" rtlCol="0">
            <a:spAutoFit/>
          </a:bodyPr>
          <a:lstStyle/>
          <a:p>
            <a:pPr marL="346075" defTabSz="1826880">
              <a:lnSpc>
                <a:spcPct val="85000"/>
              </a:lnSpc>
              <a:spcAft>
                <a:spcPts val="1200"/>
              </a:spcAft>
              <a:buClr>
                <a:srgbClr val="FFE600"/>
              </a:buClr>
              <a:buSzPct val="100000"/>
              <a:defRPr/>
            </a:pPr>
            <a:r>
              <a:rPr lang="en-GB" sz="2000" dirty="0">
                <a:solidFill>
                  <a:schemeClr val="bg1"/>
                </a:solidFill>
                <a:latin typeface="+mj-lt"/>
              </a:rPr>
              <a:t>Images of animals captured by camera traps in the reforested areas are analysed by the AI model to identify the species. This information is stored for further analysis and visualisation via a live dashboard. Historical data and location specific data can all be accessed through this dashboard. </a:t>
            </a:r>
          </a:p>
          <a:p>
            <a:pPr marL="688975" indent="-342900" defTabSz="1826880">
              <a:lnSpc>
                <a:spcPct val="85000"/>
              </a:lnSpc>
              <a:spcAft>
                <a:spcPts val="1200"/>
              </a:spcAft>
              <a:buClr>
                <a:srgbClr val="FFE600"/>
              </a:buClr>
              <a:buSzPct val="100000"/>
              <a:buFont typeface="EYInterstate" panose="02000503020000020004" pitchFamily="2" charset="0"/>
              <a:buChar char="•"/>
              <a:defRPr/>
            </a:pPr>
            <a:endParaRPr lang="en-GB" sz="2000" dirty="0">
              <a:solidFill>
                <a:schemeClr val="bg1"/>
              </a:solidFill>
              <a:latin typeface="+mj-lt"/>
            </a:endParaRPr>
          </a:p>
        </p:txBody>
      </p:sp>
      <p:sp>
        <p:nvSpPr>
          <p:cNvPr id="45" name="Title 1">
            <a:extLst>
              <a:ext uri="{FF2B5EF4-FFF2-40B4-BE49-F238E27FC236}">
                <a16:creationId xmlns:a16="http://schemas.microsoft.com/office/drawing/2014/main" id="{E7666BE4-EEB3-4DDA-9997-3906D3BEE3C8}"/>
              </a:ext>
            </a:extLst>
          </p:cNvPr>
          <p:cNvSpPr txBox="1">
            <a:spLocks/>
          </p:cNvSpPr>
          <p:nvPr/>
        </p:nvSpPr>
        <p:spPr>
          <a:xfrm>
            <a:off x="616901" y="649673"/>
            <a:ext cx="7517808" cy="23615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1600" b="1" dirty="0"/>
              <a:t>The code </a:t>
            </a:r>
          </a:p>
          <a:p>
            <a:pPr>
              <a:lnSpc>
                <a:spcPct val="100000"/>
              </a:lnSpc>
            </a:pPr>
            <a:endParaRPr lang="en-GB" sz="1600" b="1" dirty="0"/>
          </a:p>
        </p:txBody>
      </p:sp>
    </p:spTree>
    <p:extLst>
      <p:ext uri="{BB962C8B-B14F-4D97-AF65-F5344CB8AC3E}">
        <p14:creationId xmlns:p14="http://schemas.microsoft.com/office/powerpoint/2010/main" val="346560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257FBC59-19AA-45AB-AF91-37A90B2AAB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8543"/>
          <a:stretch/>
        </p:blipFill>
        <p:spPr bwMode="auto">
          <a:xfrm flipH="1">
            <a:off x="1739001" y="1"/>
            <a:ext cx="11697597" cy="756285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AE8D6B76-55FF-4642-A03D-D397669E29B5}"/>
              </a:ext>
            </a:extLst>
          </p:cNvPr>
          <p:cNvSpPr/>
          <p:nvPr/>
        </p:nvSpPr>
        <p:spPr>
          <a:xfrm>
            <a:off x="3309933" y="3696529"/>
            <a:ext cx="10126668" cy="3866321"/>
          </a:xfrm>
          <a:prstGeom prst="rect">
            <a:avLst/>
          </a:prstGeom>
          <a:gradFill flip="none" rotWithShape="1">
            <a:gsLst>
              <a:gs pos="21000">
                <a:srgbClr val="2E2E38">
                  <a:alpha val="0"/>
                </a:srgbClr>
              </a:gs>
              <a:gs pos="100000">
                <a:srgbClr val="2E2E38">
                  <a:alpha val="34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5" name="Picture 24">
            <a:extLst>
              <a:ext uri="{FF2B5EF4-FFF2-40B4-BE49-F238E27FC236}">
                <a16:creationId xmlns:a16="http://schemas.microsoft.com/office/drawing/2014/main" id="{82DFE932-4A59-F04E-93DA-EA2378C6F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blackWhite">
          <a:xfrm>
            <a:off x="0" y="0"/>
            <a:ext cx="13429605" cy="7554153"/>
          </a:xfrm>
          <a:prstGeom prst="rect">
            <a:avLst/>
          </a:prstGeom>
        </p:spPr>
      </p:pic>
      <p:sp>
        <p:nvSpPr>
          <p:cNvPr id="11" name="Slide Number Placeholder 4">
            <a:extLst>
              <a:ext uri="{FF2B5EF4-FFF2-40B4-BE49-F238E27FC236}">
                <a16:creationId xmlns:a16="http://schemas.microsoft.com/office/drawing/2014/main" id="{8EC05D3C-5941-48E7-A298-ACD55F1B9461}"/>
              </a:ext>
            </a:extLst>
          </p:cNvPr>
          <p:cNvSpPr txBox="1">
            <a:spLocks/>
          </p:cNvSpPr>
          <p:nvPr/>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dirty="0" smtClean="0"/>
              <a:t>10</a:t>
            </a:fld>
            <a:endParaRPr sz="881"/>
          </a:p>
        </p:txBody>
      </p:sp>
      <p:grpSp>
        <p:nvGrpSpPr>
          <p:cNvPr id="54" name="Group 4">
            <a:extLst>
              <a:ext uri="{FF2B5EF4-FFF2-40B4-BE49-F238E27FC236}">
                <a16:creationId xmlns:a16="http://schemas.microsoft.com/office/drawing/2014/main" id="{9D0C4E6A-7CCA-4D94-ABA7-B59218E23627}"/>
              </a:ext>
            </a:extLst>
          </p:cNvPr>
          <p:cNvGrpSpPr>
            <a:grpSpLocks noChangeAspect="1"/>
          </p:cNvGrpSpPr>
          <p:nvPr/>
        </p:nvGrpSpPr>
        <p:grpSpPr bwMode="invGray">
          <a:xfrm>
            <a:off x="12432878" y="7009642"/>
            <a:ext cx="333992" cy="343129"/>
            <a:chOff x="7110" y="4004"/>
            <a:chExt cx="191" cy="196"/>
          </a:xfrm>
        </p:grpSpPr>
        <p:sp>
          <p:nvSpPr>
            <p:cNvPr id="55" name="Freeform 5">
              <a:extLst>
                <a:ext uri="{FF2B5EF4-FFF2-40B4-BE49-F238E27FC236}">
                  <a16:creationId xmlns:a16="http://schemas.microsoft.com/office/drawing/2014/main" id="{6B173B43-E7D3-4EA1-B764-D2C1ACF3DD6D}"/>
                </a:ext>
              </a:extLst>
            </p:cNvPr>
            <p:cNvSpPr>
              <a:spLocks/>
            </p:cNvSpPr>
            <p:nvPr userDrawn="1"/>
          </p:nvSpPr>
          <p:spPr bwMode="invGray">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56" name="Freeform 6">
              <a:extLst>
                <a:ext uri="{FF2B5EF4-FFF2-40B4-BE49-F238E27FC236}">
                  <a16:creationId xmlns:a16="http://schemas.microsoft.com/office/drawing/2014/main" id="{7AEAE829-CF30-4D6C-A0F4-9A25EC5CB040}"/>
                </a:ext>
              </a:extLst>
            </p:cNvPr>
            <p:cNvSpPr>
              <a:spLocks/>
            </p:cNvSpPr>
            <p:nvPr userDrawn="1"/>
          </p:nvSpPr>
          <p:spPr bwMode="invGray">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57" name="Freeform 7">
              <a:extLst>
                <a:ext uri="{FF2B5EF4-FFF2-40B4-BE49-F238E27FC236}">
                  <a16:creationId xmlns:a16="http://schemas.microsoft.com/office/drawing/2014/main" id="{EEB8697E-4253-4EA5-AC71-99A8695EDD5C}"/>
                </a:ext>
              </a:extLst>
            </p:cNvPr>
            <p:cNvSpPr>
              <a:spLocks/>
            </p:cNvSpPr>
            <p:nvPr userDrawn="1"/>
          </p:nvSpPr>
          <p:spPr bwMode="invGray">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33" name="Title 1">
            <a:extLst>
              <a:ext uri="{FF2B5EF4-FFF2-40B4-BE49-F238E27FC236}">
                <a16:creationId xmlns:a16="http://schemas.microsoft.com/office/drawing/2014/main" id="{38785A37-FC83-4AE5-BD05-7CF1511888B9}"/>
              </a:ext>
            </a:extLst>
          </p:cNvPr>
          <p:cNvSpPr txBox="1">
            <a:spLocks/>
          </p:cNvSpPr>
          <p:nvPr/>
        </p:nvSpPr>
        <p:spPr>
          <a:xfrm>
            <a:off x="616901" y="649673"/>
            <a:ext cx="7517808" cy="23615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1600" b="1" dirty="0"/>
              <a:t>Future enhancements </a:t>
            </a:r>
          </a:p>
        </p:txBody>
      </p:sp>
      <p:sp>
        <p:nvSpPr>
          <p:cNvPr id="12" name="object 6">
            <a:extLst>
              <a:ext uri="{FF2B5EF4-FFF2-40B4-BE49-F238E27FC236}">
                <a16:creationId xmlns:a16="http://schemas.microsoft.com/office/drawing/2014/main" id="{E3A93EC0-F88B-431A-B655-BBEA3FA9C0AC}"/>
              </a:ext>
            </a:extLst>
          </p:cNvPr>
          <p:cNvSpPr txBox="1"/>
          <p:nvPr/>
        </p:nvSpPr>
        <p:spPr>
          <a:xfrm>
            <a:off x="317500" y="1174301"/>
            <a:ext cx="7958282" cy="3506088"/>
          </a:xfrm>
          <a:prstGeom prst="rect">
            <a:avLst/>
          </a:prstGeom>
        </p:spPr>
        <p:txBody>
          <a:bodyPr vert="horz" wrap="square" lIns="0" tIns="12700" rIns="0" bIns="0" rtlCol="0">
            <a:spAutoFit/>
          </a:bodyPr>
          <a:lstStyle/>
          <a:p>
            <a:pPr marL="346075" defTabSz="1826880">
              <a:lnSpc>
                <a:spcPct val="85000"/>
              </a:lnSpc>
              <a:spcAft>
                <a:spcPts val="1200"/>
              </a:spcAft>
              <a:buClr>
                <a:srgbClr val="FFE600"/>
              </a:buClr>
              <a:buSzPct val="100000"/>
              <a:defRPr/>
            </a:pPr>
            <a:r>
              <a:rPr lang="en-GB" sz="2000" dirty="0">
                <a:solidFill>
                  <a:schemeClr val="bg1"/>
                </a:solidFill>
                <a:latin typeface="+mj-lt"/>
              </a:rPr>
              <a:t>The analysis of satellite images and acoustic sensors will also be integrated into our AI and machine learning models to further increase machine learning model accuracy. </a:t>
            </a:r>
          </a:p>
          <a:p>
            <a:pPr marL="346075" defTabSz="1826880">
              <a:lnSpc>
                <a:spcPct val="85000"/>
              </a:lnSpc>
              <a:spcAft>
                <a:spcPts val="1200"/>
              </a:spcAft>
              <a:buClr>
                <a:srgbClr val="FFE600"/>
              </a:buClr>
              <a:buSzPct val="100000"/>
              <a:defRPr/>
            </a:pPr>
            <a:endParaRPr lang="en-GB" sz="2000" dirty="0">
              <a:solidFill>
                <a:schemeClr val="bg1"/>
              </a:solidFill>
              <a:latin typeface="+mj-lt"/>
            </a:endParaRPr>
          </a:p>
          <a:p>
            <a:pPr marL="346075" defTabSz="1826880">
              <a:lnSpc>
                <a:spcPct val="85000"/>
              </a:lnSpc>
              <a:spcAft>
                <a:spcPts val="1200"/>
              </a:spcAft>
              <a:buClr>
                <a:srgbClr val="FFE600"/>
              </a:buClr>
              <a:buSzPct val="100000"/>
              <a:defRPr/>
            </a:pPr>
            <a:r>
              <a:rPr lang="en-GB" sz="2000" dirty="0">
                <a:solidFill>
                  <a:schemeClr val="bg1"/>
                </a:solidFill>
                <a:latin typeface="+mj-lt"/>
              </a:rPr>
              <a:t>The next stage of our solution will be to quantify, measure and share the impact of reforestation projects on local communities, from job creation to increases in health and education. </a:t>
            </a:r>
          </a:p>
          <a:p>
            <a:pPr marL="346075" defTabSz="1826880">
              <a:lnSpc>
                <a:spcPct val="85000"/>
              </a:lnSpc>
              <a:spcAft>
                <a:spcPts val="1200"/>
              </a:spcAft>
              <a:buClr>
                <a:srgbClr val="FFE600"/>
              </a:buClr>
              <a:buSzPct val="100000"/>
              <a:defRPr/>
            </a:pPr>
            <a:endParaRPr lang="en-GB" sz="2000" dirty="0">
              <a:solidFill>
                <a:schemeClr val="bg1"/>
              </a:solidFill>
              <a:latin typeface="+mj-lt"/>
            </a:endParaRPr>
          </a:p>
          <a:p>
            <a:pPr marL="346075" defTabSz="1826880">
              <a:lnSpc>
                <a:spcPct val="85000"/>
              </a:lnSpc>
              <a:spcAft>
                <a:spcPts val="1200"/>
              </a:spcAft>
              <a:buClr>
                <a:srgbClr val="FFE600"/>
              </a:buClr>
              <a:buSzPct val="100000"/>
              <a:defRPr/>
            </a:pPr>
            <a:r>
              <a:rPr lang="en-GB" sz="2000" dirty="0">
                <a:solidFill>
                  <a:schemeClr val="bg1"/>
                </a:solidFill>
                <a:latin typeface="+mj-lt"/>
              </a:rPr>
              <a:t>The measurement of trees, including size and coverage, will also be required to calculate the amount of CO2 sequestered by the reforested areas. </a:t>
            </a:r>
          </a:p>
        </p:txBody>
      </p:sp>
    </p:spTree>
    <p:extLst>
      <p:ext uri="{BB962C8B-B14F-4D97-AF65-F5344CB8AC3E}">
        <p14:creationId xmlns:p14="http://schemas.microsoft.com/office/powerpoint/2010/main" val="3042420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6" name="Title 1"/>
          <p:cNvSpPr>
            <a:spLocks noGrp="1"/>
          </p:cNvSpPr>
          <p:nvPr>
            <p:ph type="ctrTitle"/>
          </p:nvPr>
        </p:nvSpPr>
        <p:spPr>
          <a:xfrm>
            <a:off x="945821" y="3106416"/>
            <a:ext cx="4768360" cy="1080394"/>
          </a:xfrm>
        </p:spPr>
        <p:txBody>
          <a:bodyPr/>
          <a:lstStyle/>
          <a:p>
            <a:r>
              <a:rPr lang="en-IN" dirty="0"/>
              <a:t>Thank you! </a:t>
            </a:r>
            <a:endParaRPr lang="en-GB" dirty="0"/>
          </a:p>
        </p:txBody>
      </p:sp>
    </p:spTree>
    <p:extLst>
      <p:ext uri="{BB962C8B-B14F-4D97-AF65-F5344CB8AC3E}">
        <p14:creationId xmlns:p14="http://schemas.microsoft.com/office/powerpoint/2010/main" val="157441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05F8901-EC87-469B-8A66-AB5626B14846}"/>
              </a:ext>
            </a:extLst>
          </p:cNvPr>
          <p:cNvCxnSpPr>
            <a:cxnSpLocks/>
          </p:cNvCxnSpPr>
          <p:nvPr/>
        </p:nvCxnSpPr>
        <p:spPr>
          <a:xfrm>
            <a:off x="7937500" y="2028825"/>
            <a:ext cx="592774" cy="0"/>
          </a:xfrm>
          <a:prstGeom prst="line">
            <a:avLst/>
          </a:prstGeom>
          <a:ln w="38100">
            <a:solidFill>
              <a:srgbClr val="FFE600"/>
            </a:solidFill>
            <a:tailEnd type="non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88006604-6ACE-4B49-98CB-13F80B929B79}"/>
              </a:ext>
            </a:extLst>
          </p:cNvPr>
          <p:cNvSpPr txBox="1">
            <a:spLocks/>
          </p:cNvSpPr>
          <p:nvPr/>
        </p:nvSpPr>
        <p:spPr>
          <a:xfrm>
            <a:off x="7937500" y="1323309"/>
            <a:ext cx="4724400" cy="590550"/>
          </a:xfrm>
          <a:prstGeom prst="rect">
            <a:avLst/>
          </a:prstGeom>
        </p:spPr>
        <p:txBody>
          <a:bodyPr vert="horz" lIns="0" tIns="0" rIns="0" bIns="0" rtlCol="0" anchor="ctr"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2800"/>
              <a:t>Agenda</a:t>
            </a:r>
          </a:p>
        </p:txBody>
      </p:sp>
      <p:sp>
        <p:nvSpPr>
          <p:cNvPr id="23" name="TextBox 22">
            <a:extLst>
              <a:ext uri="{FF2B5EF4-FFF2-40B4-BE49-F238E27FC236}">
                <a16:creationId xmlns:a16="http://schemas.microsoft.com/office/drawing/2014/main" id="{FCB88548-FD63-498B-B9A8-D09578534369}"/>
              </a:ext>
            </a:extLst>
          </p:cNvPr>
          <p:cNvSpPr txBox="1"/>
          <p:nvPr/>
        </p:nvSpPr>
        <p:spPr>
          <a:xfrm>
            <a:off x="7937500" y="2421253"/>
            <a:ext cx="199742" cy="369572"/>
          </a:xfrm>
          <a:prstGeom prst="rect">
            <a:avLst/>
          </a:prstGeom>
          <a:noFill/>
        </p:spPr>
        <p:txBody>
          <a:bodyPr wrap="square" lIns="0" tIns="0" rIns="0" bIns="0" rtlCol="0">
            <a:spAutoFit/>
          </a:bodyPr>
          <a:lstStyle/>
          <a:p>
            <a:pPr algn="r">
              <a:spcAft>
                <a:spcPts val="600"/>
              </a:spcAft>
              <a:buClr>
                <a:schemeClr val="accent2"/>
              </a:buClr>
              <a:buSzPct val="70000"/>
            </a:pPr>
            <a:r>
              <a:rPr lang="en-GB" sz="2400">
                <a:solidFill>
                  <a:srgbClr val="FFE600"/>
                </a:solidFill>
                <a:latin typeface="+mj-lt"/>
              </a:rPr>
              <a:t>1</a:t>
            </a:r>
          </a:p>
        </p:txBody>
      </p:sp>
      <p:cxnSp>
        <p:nvCxnSpPr>
          <p:cNvPr id="24" name="Straight Connector 23">
            <a:extLst>
              <a:ext uri="{FF2B5EF4-FFF2-40B4-BE49-F238E27FC236}">
                <a16:creationId xmlns:a16="http://schemas.microsoft.com/office/drawing/2014/main" id="{844EAF20-57CA-435A-BC1D-07DC6BCE4B5B}"/>
              </a:ext>
            </a:extLst>
          </p:cNvPr>
          <p:cNvCxnSpPr>
            <a:cxnSpLocks/>
          </p:cNvCxnSpPr>
          <p:nvPr/>
        </p:nvCxnSpPr>
        <p:spPr>
          <a:xfrm>
            <a:off x="8270822" y="2460928"/>
            <a:ext cx="0" cy="290222"/>
          </a:xfrm>
          <a:prstGeom prst="lin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TextBox 24">
            <a:extLst>
              <a:ext uri="{FF2B5EF4-FFF2-40B4-BE49-F238E27FC236}">
                <a16:creationId xmlns:a16="http://schemas.microsoft.com/office/drawing/2014/main" id="{F6490768-FF43-4194-ACE0-D3BCECF09B84}"/>
              </a:ext>
            </a:extLst>
          </p:cNvPr>
          <p:cNvSpPr txBox="1"/>
          <p:nvPr/>
        </p:nvSpPr>
        <p:spPr>
          <a:xfrm flipH="1">
            <a:off x="8390610" y="2494681"/>
            <a:ext cx="3549293" cy="246221"/>
          </a:xfrm>
          <a:prstGeom prst="rect">
            <a:avLst/>
          </a:prstGeom>
          <a:noFill/>
        </p:spPr>
        <p:txBody>
          <a:bodyPr wrap="square" lIns="0" tIns="0" rIns="0" bIns="0" rtlCol="0">
            <a:spAutoFit/>
          </a:bodyPr>
          <a:lstStyle/>
          <a:p>
            <a:pPr>
              <a:defRPr/>
            </a:pPr>
            <a:r>
              <a:rPr lang="en-US" sz="1600" kern="0" dirty="0">
                <a:solidFill>
                  <a:schemeClr val="bg1"/>
                </a:solidFill>
                <a:latin typeface="EYInterstate" panose="02000503020000020004" pitchFamily="2" charset="0"/>
                <a:ea typeface="Cambria Math" panose="02040503050406030204" pitchFamily="18" charset="0"/>
              </a:rPr>
              <a:t>The issue </a:t>
            </a:r>
          </a:p>
        </p:txBody>
      </p:sp>
      <p:sp>
        <p:nvSpPr>
          <p:cNvPr id="55" name="TextBox 54">
            <a:extLst>
              <a:ext uri="{FF2B5EF4-FFF2-40B4-BE49-F238E27FC236}">
                <a16:creationId xmlns:a16="http://schemas.microsoft.com/office/drawing/2014/main" id="{66EE5ED5-2111-4687-9E0B-B59B76B5A9F6}"/>
              </a:ext>
            </a:extLst>
          </p:cNvPr>
          <p:cNvSpPr txBox="1"/>
          <p:nvPr/>
        </p:nvSpPr>
        <p:spPr>
          <a:xfrm>
            <a:off x="7937500" y="2943389"/>
            <a:ext cx="199742" cy="369572"/>
          </a:xfrm>
          <a:prstGeom prst="rect">
            <a:avLst/>
          </a:prstGeom>
          <a:noFill/>
        </p:spPr>
        <p:txBody>
          <a:bodyPr wrap="square" lIns="0" tIns="0" rIns="0" bIns="0" rtlCol="0">
            <a:spAutoFit/>
          </a:bodyPr>
          <a:lstStyle/>
          <a:p>
            <a:pPr algn="r">
              <a:spcAft>
                <a:spcPts val="600"/>
              </a:spcAft>
              <a:buClr>
                <a:schemeClr val="accent2"/>
              </a:buClr>
              <a:buSzPct val="70000"/>
            </a:pPr>
            <a:r>
              <a:rPr lang="en-GB" sz="2400">
                <a:solidFill>
                  <a:srgbClr val="FFE600"/>
                </a:solidFill>
                <a:latin typeface="+mj-lt"/>
              </a:rPr>
              <a:t>2</a:t>
            </a:r>
          </a:p>
        </p:txBody>
      </p:sp>
      <p:cxnSp>
        <p:nvCxnSpPr>
          <p:cNvPr id="56" name="Straight Connector 55">
            <a:extLst>
              <a:ext uri="{FF2B5EF4-FFF2-40B4-BE49-F238E27FC236}">
                <a16:creationId xmlns:a16="http://schemas.microsoft.com/office/drawing/2014/main" id="{90C106E3-0F43-4E2D-ABFA-7B162FC0C9A5}"/>
              </a:ext>
            </a:extLst>
          </p:cNvPr>
          <p:cNvCxnSpPr>
            <a:cxnSpLocks/>
          </p:cNvCxnSpPr>
          <p:nvPr/>
        </p:nvCxnSpPr>
        <p:spPr>
          <a:xfrm>
            <a:off x="8270822" y="2983064"/>
            <a:ext cx="0" cy="290222"/>
          </a:xfrm>
          <a:prstGeom prst="lin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id="{F8704A18-F377-4421-B8E2-F6582F24DE52}"/>
              </a:ext>
            </a:extLst>
          </p:cNvPr>
          <p:cNvSpPr txBox="1"/>
          <p:nvPr/>
        </p:nvSpPr>
        <p:spPr>
          <a:xfrm>
            <a:off x="7937500" y="3465525"/>
            <a:ext cx="199742" cy="369572"/>
          </a:xfrm>
          <a:prstGeom prst="rect">
            <a:avLst/>
          </a:prstGeom>
          <a:noFill/>
        </p:spPr>
        <p:txBody>
          <a:bodyPr wrap="square" lIns="0" tIns="0" rIns="0" bIns="0" rtlCol="0">
            <a:spAutoFit/>
          </a:bodyPr>
          <a:lstStyle/>
          <a:p>
            <a:pPr algn="r">
              <a:spcAft>
                <a:spcPts val="600"/>
              </a:spcAft>
              <a:buClr>
                <a:schemeClr val="accent2"/>
              </a:buClr>
              <a:buSzPct val="70000"/>
            </a:pPr>
            <a:r>
              <a:rPr lang="en-GB" sz="2400">
                <a:solidFill>
                  <a:srgbClr val="FFE600"/>
                </a:solidFill>
                <a:latin typeface="+mj-lt"/>
              </a:rPr>
              <a:t>3</a:t>
            </a:r>
          </a:p>
        </p:txBody>
      </p:sp>
      <p:cxnSp>
        <p:nvCxnSpPr>
          <p:cNvPr id="60" name="Straight Connector 59">
            <a:extLst>
              <a:ext uri="{FF2B5EF4-FFF2-40B4-BE49-F238E27FC236}">
                <a16:creationId xmlns:a16="http://schemas.microsoft.com/office/drawing/2014/main" id="{5475D483-8D6F-4CFC-B611-9DA68F89171E}"/>
              </a:ext>
            </a:extLst>
          </p:cNvPr>
          <p:cNvCxnSpPr>
            <a:cxnSpLocks/>
          </p:cNvCxnSpPr>
          <p:nvPr/>
        </p:nvCxnSpPr>
        <p:spPr>
          <a:xfrm>
            <a:off x="8270822" y="3505200"/>
            <a:ext cx="0" cy="290222"/>
          </a:xfrm>
          <a:prstGeom prst="lin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3" name="TextBox 62">
            <a:extLst>
              <a:ext uri="{FF2B5EF4-FFF2-40B4-BE49-F238E27FC236}">
                <a16:creationId xmlns:a16="http://schemas.microsoft.com/office/drawing/2014/main" id="{DAB6456F-07F6-49A8-965A-9C9454A83086}"/>
              </a:ext>
            </a:extLst>
          </p:cNvPr>
          <p:cNvSpPr txBox="1"/>
          <p:nvPr/>
        </p:nvSpPr>
        <p:spPr>
          <a:xfrm>
            <a:off x="7937500" y="3987661"/>
            <a:ext cx="199742" cy="369572"/>
          </a:xfrm>
          <a:prstGeom prst="rect">
            <a:avLst/>
          </a:prstGeom>
          <a:noFill/>
        </p:spPr>
        <p:txBody>
          <a:bodyPr wrap="square" lIns="0" tIns="0" rIns="0" bIns="0" rtlCol="0">
            <a:spAutoFit/>
          </a:bodyPr>
          <a:lstStyle/>
          <a:p>
            <a:pPr algn="r">
              <a:spcAft>
                <a:spcPts val="600"/>
              </a:spcAft>
              <a:buClr>
                <a:schemeClr val="accent2"/>
              </a:buClr>
              <a:buSzPct val="70000"/>
            </a:pPr>
            <a:r>
              <a:rPr lang="en-GB" sz="2400">
                <a:solidFill>
                  <a:srgbClr val="FFE600"/>
                </a:solidFill>
                <a:latin typeface="+mj-lt"/>
              </a:rPr>
              <a:t>4</a:t>
            </a:r>
          </a:p>
        </p:txBody>
      </p:sp>
      <p:cxnSp>
        <p:nvCxnSpPr>
          <p:cNvPr id="64" name="Straight Connector 63">
            <a:extLst>
              <a:ext uri="{FF2B5EF4-FFF2-40B4-BE49-F238E27FC236}">
                <a16:creationId xmlns:a16="http://schemas.microsoft.com/office/drawing/2014/main" id="{3511BAA9-BD37-4CBF-981E-4931BF7B58C4}"/>
              </a:ext>
            </a:extLst>
          </p:cNvPr>
          <p:cNvCxnSpPr>
            <a:cxnSpLocks/>
          </p:cNvCxnSpPr>
          <p:nvPr/>
        </p:nvCxnSpPr>
        <p:spPr>
          <a:xfrm>
            <a:off x="8270822" y="4027336"/>
            <a:ext cx="0" cy="290222"/>
          </a:xfrm>
          <a:prstGeom prst="lin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BC1C4972-7476-43B3-83CA-8DDE31B21A10}"/>
              </a:ext>
            </a:extLst>
          </p:cNvPr>
          <p:cNvSpPr txBox="1"/>
          <p:nvPr/>
        </p:nvSpPr>
        <p:spPr>
          <a:xfrm flipH="1">
            <a:off x="8424722" y="4549472"/>
            <a:ext cx="3549293" cy="246221"/>
          </a:xfrm>
          <a:prstGeom prst="rect">
            <a:avLst/>
          </a:prstGeom>
          <a:noFill/>
        </p:spPr>
        <p:txBody>
          <a:bodyPr wrap="square" lIns="0" tIns="0" rIns="0" bIns="0" rtlCol="0">
            <a:spAutoFit/>
          </a:bodyPr>
          <a:lstStyle/>
          <a:p>
            <a:pPr>
              <a:defRPr/>
            </a:pPr>
            <a:r>
              <a:rPr lang="en-US" sz="1600" kern="0" dirty="0">
                <a:solidFill>
                  <a:schemeClr val="bg1"/>
                </a:solidFill>
                <a:latin typeface="EYInterstate" panose="02000503020000020004" pitchFamily="2" charset="0"/>
                <a:ea typeface="Cambria Math" panose="02040503050406030204" pitchFamily="18" charset="0"/>
              </a:rPr>
              <a:t>Future enhancements </a:t>
            </a:r>
          </a:p>
        </p:txBody>
      </p:sp>
      <p:sp>
        <p:nvSpPr>
          <p:cNvPr id="16" name="TextBox 15">
            <a:extLst>
              <a:ext uri="{FF2B5EF4-FFF2-40B4-BE49-F238E27FC236}">
                <a16:creationId xmlns:a16="http://schemas.microsoft.com/office/drawing/2014/main" id="{B3BF1C73-F755-4E79-9EFA-79A5E4EB7462}"/>
              </a:ext>
            </a:extLst>
          </p:cNvPr>
          <p:cNvSpPr txBox="1"/>
          <p:nvPr/>
        </p:nvSpPr>
        <p:spPr>
          <a:xfrm>
            <a:off x="7937500" y="4509797"/>
            <a:ext cx="199742" cy="369572"/>
          </a:xfrm>
          <a:prstGeom prst="rect">
            <a:avLst/>
          </a:prstGeom>
          <a:noFill/>
        </p:spPr>
        <p:txBody>
          <a:bodyPr wrap="square" lIns="0" tIns="0" rIns="0" bIns="0" rtlCol="0">
            <a:spAutoFit/>
          </a:bodyPr>
          <a:lstStyle/>
          <a:p>
            <a:pPr algn="r">
              <a:spcAft>
                <a:spcPts val="600"/>
              </a:spcAft>
              <a:buClr>
                <a:schemeClr val="accent2"/>
              </a:buClr>
              <a:buSzPct val="70000"/>
            </a:pPr>
            <a:r>
              <a:rPr lang="en-GB" sz="2400">
                <a:solidFill>
                  <a:srgbClr val="FFE600"/>
                </a:solidFill>
                <a:latin typeface="+mj-lt"/>
              </a:rPr>
              <a:t>5</a:t>
            </a:r>
          </a:p>
        </p:txBody>
      </p:sp>
      <p:cxnSp>
        <p:nvCxnSpPr>
          <p:cNvPr id="18" name="Straight Connector 17">
            <a:extLst>
              <a:ext uri="{FF2B5EF4-FFF2-40B4-BE49-F238E27FC236}">
                <a16:creationId xmlns:a16="http://schemas.microsoft.com/office/drawing/2014/main" id="{262581F8-60E3-440F-A476-D1BFA7F004FC}"/>
              </a:ext>
            </a:extLst>
          </p:cNvPr>
          <p:cNvCxnSpPr>
            <a:cxnSpLocks/>
          </p:cNvCxnSpPr>
          <p:nvPr/>
        </p:nvCxnSpPr>
        <p:spPr>
          <a:xfrm>
            <a:off x="8270822" y="4549472"/>
            <a:ext cx="0" cy="290222"/>
          </a:xfrm>
          <a:prstGeom prst="lin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52256886-8BF7-4BF8-B800-F9131870BE52}"/>
              </a:ext>
            </a:extLst>
          </p:cNvPr>
          <p:cNvSpPr txBox="1"/>
          <p:nvPr/>
        </p:nvSpPr>
        <p:spPr>
          <a:xfrm flipH="1">
            <a:off x="8427554" y="4059189"/>
            <a:ext cx="3549293" cy="246221"/>
          </a:xfrm>
          <a:prstGeom prst="rect">
            <a:avLst/>
          </a:prstGeom>
          <a:noFill/>
        </p:spPr>
        <p:txBody>
          <a:bodyPr wrap="square" lIns="0" tIns="0" rIns="0" bIns="0" rtlCol="0">
            <a:spAutoFit/>
          </a:bodyPr>
          <a:lstStyle/>
          <a:p>
            <a:pPr>
              <a:defRPr/>
            </a:pPr>
            <a:r>
              <a:rPr lang="en-US" sz="1600" kern="0" dirty="0">
                <a:solidFill>
                  <a:schemeClr val="bg1"/>
                </a:solidFill>
                <a:latin typeface="EYInterstate" panose="02000503020000020004" pitchFamily="2" charset="0"/>
                <a:ea typeface="Cambria Math" panose="02040503050406030204" pitchFamily="18" charset="0"/>
              </a:rPr>
              <a:t>Creating long-term value</a:t>
            </a:r>
          </a:p>
        </p:txBody>
      </p:sp>
      <p:sp>
        <p:nvSpPr>
          <p:cNvPr id="28" name="TextBox 27">
            <a:extLst>
              <a:ext uri="{FF2B5EF4-FFF2-40B4-BE49-F238E27FC236}">
                <a16:creationId xmlns:a16="http://schemas.microsoft.com/office/drawing/2014/main" id="{BCA7F05B-0B0B-42F1-B083-01ADAA131FF0}"/>
              </a:ext>
            </a:extLst>
          </p:cNvPr>
          <p:cNvSpPr txBox="1"/>
          <p:nvPr/>
        </p:nvSpPr>
        <p:spPr>
          <a:xfrm flipH="1">
            <a:off x="8424723" y="3031234"/>
            <a:ext cx="3549293" cy="246221"/>
          </a:xfrm>
          <a:prstGeom prst="rect">
            <a:avLst/>
          </a:prstGeom>
          <a:noFill/>
        </p:spPr>
        <p:txBody>
          <a:bodyPr wrap="square" lIns="0" tIns="0" rIns="0" bIns="0" rtlCol="0">
            <a:spAutoFit/>
          </a:bodyPr>
          <a:lstStyle/>
          <a:p>
            <a:pPr>
              <a:defRPr/>
            </a:pPr>
            <a:r>
              <a:rPr lang="en-US" sz="1600" kern="0" dirty="0">
                <a:solidFill>
                  <a:schemeClr val="bg1"/>
                </a:solidFill>
                <a:latin typeface="EYInterstate" panose="02000503020000020004" pitchFamily="2" charset="0"/>
                <a:ea typeface="Cambria Math" panose="02040503050406030204" pitchFamily="18" charset="0"/>
              </a:rPr>
              <a:t>The solution </a:t>
            </a:r>
          </a:p>
        </p:txBody>
      </p:sp>
      <p:sp>
        <p:nvSpPr>
          <p:cNvPr id="29" name="TextBox 28">
            <a:extLst>
              <a:ext uri="{FF2B5EF4-FFF2-40B4-BE49-F238E27FC236}">
                <a16:creationId xmlns:a16="http://schemas.microsoft.com/office/drawing/2014/main" id="{33078853-704A-43BE-9288-6FCBA957CD8A}"/>
              </a:ext>
            </a:extLst>
          </p:cNvPr>
          <p:cNvSpPr txBox="1"/>
          <p:nvPr/>
        </p:nvSpPr>
        <p:spPr>
          <a:xfrm flipH="1">
            <a:off x="8437423" y="3527200"/>
            <a:ext cx="3549293" cy="246221"/>
          </a:xfrm>
          <a:prstGeom prst="rect">
            <a:avLst/>
          </a:prstGeom>
          <a:noFill/>
        </p:spPr>
        <p:txBody>
          <a:bodyPr wrap="square" lIns="0" tIns="0" rIns="0" bIns="0" rtlCol="0">
            <a:spAutoFit/>
          </a:bodyPr>
          <a:lstStyle/>
          <a:p>
            <a:pPr>
              <a:defRPr/>
            </a:pPr>
            <a:r>
              <a:rPr lang="en-US" sz="1600" kern="0">
                <a:solidFill>
                  <a:schemeClr val="bg1"/>
                </a:solidFill>
                <a:latin typeface="EYInterstate" panose="02000503020000020004" pitchFamily="2" charset="0"/>
                <a:ea typeface="Cambria Math" panose="02040503050406030204" pitchFamily="18" charset="0"/>
              </a:rPr>
              <a:t>Natural State </a:t>
            </a:r>
          </a:p>
        </p:txBody>
      </p:sp>
    </p:spTree>
    <p:extLst>
      <p:ext uri="{BB962C8B-B14F-4D97-AF65-F5344CB8AC3E}">
        <p14:creationId xmlns:p14="http://schemas.microsoft.com/office/powerpoint/2010/main" val="96868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6E582FE0-759B-4E59-B9DC-CFDDB7D19EF1}"/>
              </a:ext>
            </a:extLst>
          </p:cNvPr>
          <p:cNvSpPr txBox="1"/>
          <p:nvPr/>
        </p:nvSpPr>
        <p:spPr>
          <a:xfrm>
            <a:off x="3703638" y="2767671"/>
            <a:ext cx="5224462" cy="751488"/>
          </a:xfrm>
          <a:prstGeom prst="rect">
            <a:avLst/>
          </a:prstGeom>
        </p:spPr>
        <p:txBody>
          <a:bodyPr vert="horz" wrap="square" lIns="0" tIns="12700" rIns="0" bIns="0" rtlCol="0">
            <a:spAutoFit/>
          </a:bodyPr>
          <a:lstStyle/>
          <a:p>
            <a:pPr marL="12700">
              <a:spcBef>
                <a:spcPts val="100"/>
              </a:spcBef>
            </a:pPr>
            <a:r>
              <a:rPr lang="en-US" sz="4800" dirty="0">
                <a:solidFill>
                  <a:schemeClr val="bg1"/>
                </a:solidFill>
                <a:latin typeface="EYInterstate-Light"/>
                <a:cs typeface="EYInterstate-Light"/>
              </a:rPr>
              <a:t>The Issue </a:t>
            </a:r>
          </a:p>
        </p:txBody>
      </p:sp>
      <p:sp>
        <p:nvSpPr>
          <p:cNvPr id="9" name="object 4">
            <a:extLst>
              <a:ext uri="{FF2B5EF4-FFF2-40B4-BE49-F238E27FC236}">
                <a16:creationId xmlns:a16="http://schemas.microsoft.com/office/drawing/2014/main" id="{1189ECAB-37BF-4B78-8945-4F3C05ED653B}"/>
              </a:ext>
            </a:extLst>
          </p:cNvPr>
          <p:cNvSpPr txBox="1"/>
          <p:nvPr/>
        </p:nvSpPr>
        <p:spPr bwMode="ltGray">
          <a:xfrm>
            <a:off x="165100" y="0"/>
            <a:ext cx="3714115" cy="7162800"/>
          </a:xfrm>
          <a:prstGeom prst="rect">
            <a:avLst/>
          </a:prstGeom>
        </p:spPr>
        <p:txBody>
          <a:bodyPr vert="horz" wrap="square" lIns="0" tIns="16510" rIns="0" bIns="0" rtlCol="0">
            <a:spAutoFit/>
          </a:bodyPr>
          <a:lstStyle/>
          <a:p>
            <a:pPr marL="12700" marR="0" lvl="0" indent="0" algn="l" defTabSz="914400" rtl="0" eaLnBrk="1" fontAlgn="auto" latinLnBrk="0" hangingPunct="1">
              <a:lnSpc>
                <a:spcPct val="100000"/>
              </a:lnSpc>
              <a:spcBef>
                <a:spcPts val="130"/>
              </a:spcBef>
              <a:spcAft>
                <a:spcPts val="0"/>
              </a:spcAft>
              <a:buClrTx/>
              <a:buSzTx/>
              <a:buFontTx/>
              <a:buNone/>
              <a:tabLst/>
              <a:defRPr/>
            </a:pPr>
            <a:r>
              <a:rPr lang="en-US" sz="46800" spc="15">
                <a:solidFill>
                  <a:srgbClr val="EAEAF2">
                    <a:alpha val="30000"/>
                  </a:srgbClr>
                </a:solidFill>
                <a:latin typeface="EYInterstate"/>
                <a:cs typeface="EYInterstate"/>
              </a:rPr>
              <a:t>1</a:t>
            </a:r>
            <a:endParaRPr kumimoji="0" sz="46800" b="0" i="0" u="none" strike="noStrike" kern="1200" cap="none" spc="0" normalizeH="0" baseline="0" noProof="0">
              <a:ln>
                <a:noFill/>
              </a:ln>
              <a:solidFill>
                <a:srgbClr val="EAEAF2">
                  <a:alpha val="30000"/>
                </a:srgbClr>
              </a:solidFill>
              <a:effectLst/>
              <a:uLnTx/>
              <a:uFillTx/>
              <a:latin typeface="EYInterstate"/>
              <a:ea typeface="+mn-ea"/>
              <a:cs typeface="EYInterstate"/>
            </a:endParaRPr>
          </a:p>
        </p:txBody>
      </p:sp>
    </p:spTree>
    <p:extLst>
      <p:ext uri="{BB962C8B-B14F-4D97-AF65-F5344CB8AC3E}">
        <p14:creationId xmlns:p14="http://schemas.microsoft.com/office/powerpoint/2010/main" val="756813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E729BCE-E544-4E30-8ACD-C5500C3E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923" b="22923"/>
          <a:stretch/>
        </p:blipFill>
        <p:spPr bwMode="auto">
          <a:xfrm>
            <a:off x="6995" y="0"/>
            <a:ext cx="13429605" cy="75628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1E0323D-F63E-410C-9567-6B415188E1F3}"/>
              </a:ext>
            </a:extLst>
          </p:cNvPr>
          <p:cNvSpPr/>
          <p:nvPr/>
        </p:nvSpPr>
        <p:spPr>
          <a:xfrm>
            <a:off x="3309933" y="3705225"/>
            <a:ext cx="10126668" cy="3866321"/>
          </a:xfrm>
          <a:prstGeom prst="rect">
            <a:avLst/>
          </a:prstGeom>
          <a:gradFill flip="none" rotWithShape="1">
            <a:gsLst>
              <a:gs pos="21000">
                <a:srgbClr val="2E2E38">
                  <a:alpha val="0"/>
                </a:srgbClr>
              </a:gs>
              <a:gs pos="100000">
                <a:srgbClr val="2E2E38">
                  <a:alpha val="34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5" name="Picture 24">
            <a:extLst>
              <a:ext uri="{FF2B5EF4-FFF2-40B4-BE49-F238E27FC236}">
                <a16:creationId xmlns:a16="http://schemas.microsoft.com/office/drawing/2014/main" id="{82DFE932-4A59-F04E-93DA-EA2378C6F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blackWhite">
          <a:xfrm>
            <a:off x="6995" y="8697"/>
            <a:ext cx="13429605" cy="7554153"/>
          </a:xfrm>
          <a:prstGeom prst="rect">
            <a:avLst/>
          </a:prstGeom>
        </p:spPr>
      </p:pic>
      <p:sp>
        <p:nvSpPr>
          <p:cNvPr id="11" name="Slide Number Placeholder 4">
            <a:extLst>
              <a:ext uri="{FF2B5EF4-FFF2-40B4-BE49-F238E27FC236}">
                <a16:creationId xmlns:a16="http://schemas.microsoft.com/office/drawing/2014/main" id="{D297ACCD-DAEB-41D7-9196-DCF4D50C0A6B}"/>
              </a:ext>
            </a:extLst>
          </p:cNvPr>
          <p:cNvSpPr txBox="1">
            <a:spLocks/>
          </p:cNvSpPr>
          <p:nvPr/>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3</a:t>
            </a:fld>
            <a:endParaRPr sz="881"/>
          </a:p>
        </p:txBody>
      </p:sp>
      <p:sp>
        <p:nvSpPr>
          <p:cNvPr id="34" name="object 6">
            <a:extLst>
              <a:ext uri="{FF2B5EF4-FFF2-40B4-BE49-F238E27FC236}">
                <a16:creationId xmlns:a16="http://schemas.microsoft.com/office/drawing/2014/main" id="{36F85097-CB60-4EBB-814F-BA685689DC27}"/>
              </a:ext>
            </a:extLst>
          </p:cNvPr>
          <p:cNvSpPr txBox="1"/>
          <p:nvPr/>
        </p:nvSpPr>
        <p:spPr>
          <a:xfrm>
            <a:off x="343426" y="1526801"/>
            <a:ext cx="5933014" cy="2105705"/>
          </a:xfrm>
          <a:prstGeom prst="rect">
            <a:avLst/>
          </a:prstGeom>
        </p:spPr>
        <p:txBody>
          <a:bodyPr vert="horz" wrap="square" lIns="0" tIns="12700" rIns="0" bIns="0" rtlCol="0">
            <a:spAutoFit/>
          </a:bodyPr>
          <a:lstStyle/>
          <a:p>
            <a:pPr marL="346075" defTabSz="1826880">
              <a:lnSpc>
                <a:spcPct val="85000"/>
              </a:lnSpc>
              <a:spcAft>
                <a:spcPts val="1200"/>
              </a:spcAft>
              <a:buClr>
                <a:srgbClr val="FFE600"/>
              </a:buClr>
              <a:buSzPct val="100000"/>
              <a:defRPr/>
            </a:pPr>
            <a:r>
              <a:rPr lang="en-GB" sz="2000" dirty="0">
                <a:solidFill>
                  <a:schemeClr val="bg1"/>
                </a:solidFill>
                <a:latin typeface="+mj-lt"/>
              </a:rPr>
              <a:t>Data showing the co-benefits of reforestation projects need to be accurately measured and analysed in an easy-to-understand format to increase trust and transparency in voluntary carbon markets. Currently, a lack of good data is keeping capital from going to projects that increase biodiversity, social impacts, and carbon sequestration.</a:t>
            </a:r>
          </a:p>
        </p:txBody>
      </p:sp>
      <p:grpSp>
        <p:nvGrpSpPr>
          <p:cNvPr id="37" name="Group 4">
            <a:extLst>
              <a:ext uri="{FF2B5EF4-FFF2-40B4-BE49-F238E27FC236}">
                <a16:creationId xmlns:a16="http://schemas.microsoft.com/office/drawing/2014/main" id="{6D3886A9-DCF7-448B-ABE8-AC0EE915C339}"/>
              </a:ext>
            </a:extLst>
          </p:cNvPr>
          <p:cNvGrpSpPr>
            <a:grpSpLocks noChangeAspect="1"/>
          </p:cNvGrpSpPr>
          <p:nvPr/>
        </p:nvGrpSpPr>
        <p:grpSpPr bwMode="black">
          <a:xfrm>
            <a:off x="12432878" y="7009642"/>
            <a:ext cx="333992" cy="343129"/>
            <a:chOff x="7110" y="4004"/>
            <a:chExt cx="191" cy="196"/>
          </a:xfrm>
        </p:grpSpPr>
        <p:sp>
          <p:nvSpPr>
            <p:cNvPr id="38" name="Freeform 5">
              <a:extLst>
                <a:ext uri="{FF2B5EF4-FFF2-40B4-BE49-F238E27FC236}">
                  <a16:creationId xmlns:a16="http://schemas.microsoft.com/office/drawing/2014/main" id="{C70BA8A1-2184-40D1-82E4-AB98FE4C895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39" name="Freeform 6">
              <a:extLst>
                <a:ext uri="{FF2B5EF4-FFF2-40B4-BE49-F238E27FC236}">
                  <a16:creationId xmlns:a16="http://schemas.microsoft.com/office/drawing/2014/main" id="{A5B787DA-5629-420C-917A-AC37901080D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40" name="Freeform 7">
              <a:extLst>
                <a:ext uri="{FF2B5EF4-FFF2-40B4-BE49-F238E27FC236}">
                  <a16:creationId xmlns:a16="http://schemas.microsoft.com/office/drawing/2014/main" id="{21BF178E-4EA9-4D48-856F-FE40CB235AC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27" name="Title 1">
            <a:extLst>
              <a:ext uri="{FF2B5EF4-FFF2-40B4-BE49-F238E27FC236}">
                <a16:creationId xmlns:a16="http://schemas.microsoft.com/office/drawing/2014/main" id="{2477B78D-F282-43D3-A2EC-57C6B43BD173}"/>
              </a:ext>
            </a:extLst>
          </p:cNvPr>
          <p:cNvSpPr txBox="1">
            <a:spLocks/>
          </p:cNvSpPr>
          <p:nvPr/>
        </p:nvSpPr>
        <p:spPr>
          <a:xfrm>
            <a:off x="616901" y="649673"/>
            <a:ext cx="7517808" cy="23615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1600" b="1" dirty="0"/>
              <a:t>The Issue </a:t>
            </a:r>
          </a:p>
        </p:txBody>
      </p:sp>
    </p:spTree>
    <p:extLst>
      <p:ext uri="{BB962C8B-B14F-4D97-AF65-F5344CB8AC3E}">
        <p14:creationId xmlns:p14="http://schemas.microsoft.com/office/powerpoint/2010/main" val="223975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6E582FE0-759B-4E59-B9DC-CFDDB7D19EF1}"/>
              </a:ext>
            </a:extLst>
          </p:cNvPr>
          <p:cNvSpPr txBox="1"/>
          <p:nvPr/>
        </p:nvSpPr>
        <p:spPr>
          <a:xfrm>
            <a:off x="3703638" y="2767671"/>
            <a:ext cx="6062662" cy="751488"/>
          </a:xfrm>
          <a:prstGeom prst="rect">
            <a:avLst/>
          </a:prstGeom>
        </p:spPr>
        <p:txBody>
          <a:bodyPr vert="horz" wrap="square" lIns="0" tIns="12700" rIns="0" bIns="0" rtlCol="0">
            <a:spAutoFit/>
          </a:bodyPr>
          <a:lstStyle/>
          <a:p>
            <a:pPr marL="12700" marR="5080">
              <a:lnSpc>
                <a:spcPct val="100000"/>
              </a:lnSpc>
              <a:spcBef>
                <a:spcPts val="100"/>
              </a:spcBef>
            </a:pPr>
            <a:r>
              <a:rPr lang="en-GB" sz="4800" spc="-5" dirty="0">
                <a:solidFill>
                  <a:srgbClr val="FFFFFF"/>
                </a:solidFill>
                <a:latin typeface="EYInterstate-Light"/>
                <a:cs typeface="EYInterstate-Light"/>
              </a:rPr>
              <a:t>The Solution</a:t>
            </a:r>
            <a:endParaRPr lang="en-GB" sz="4800" dirty="0">
              <a:latin typeface="EYInterstate-Light"/>
              <a:cs typeface="EYInterstate-Light"/>
            </a:endParaRPr>
          </a:p>
        </p:txBody>
      </p:sp>
      <p:sp>
        <p:nvSpPr>
          <p:cNvPr id="9" name="object 4">
            <a:extLst>
              <a:ext uri="{FF2B5EF4-FFF2-40B4-BE49-F238E27FC236}">
                <a16:creationId xmlns:a16="http://schemas.microsoft.com/office/drawing/2014/main" id="{1189ECAB-37BF-4B78-8945-4F3C05ED653B}"/>
              </a:ext>
            </a:extLst>
          </p:cNvPr>
          <p:cNvSpPr txBox="1"/>
          <p:nvPr/>
        </p:nvSpPr>
        <p:spPr bwMode="ltGray">
          <a:xfrm>
            <a:off x="165100" y="0"/>
            <a:ext cx="3714115" cy="7162800"/>
          </a:xfrm>
          <a:prstGeom prst="rect">
            <a:avLst/>
          </a:prstGeom>
        </p:spPr>
        <p:txBody>
          <a:bodyPr vert="horz" wrap="square" lIns="0" tIns="16510" rIns="0" bIns="0" rtlCol="0">
            <a:spAutoFit/>
          </a:bodyPr>
          <a:lstStyle/>
          <a:p>
            <a:pPr marL="12700" marR="0" lvl="0" indent="0" algn="l" defTabSz="914400" rtl="0" eaLnBrk="1" fontAlgn="auto" latinLnBrk="0" hangingPunct="1">
              <a:lnSpc>
                <a:spcPct val="100000"/>
              </a:lnSpc>
              <a:spcBef>
                <a:spcPts val="130"/>
              </a:spcBef>
              <a:spcAft>
                <a:spcPts val="0"/>
              </a:spcAft>
              <a:buClrTx/>
              <a:buSzTx/>
              <a:buFontTx/>
              <a:buNone/>
              <a:tabLst/>
              <a:defRPr/>
            </a:pPr>
            <a:r>
              <a:rPr lang="en-GB" sz="46800" spc="15">
                <a:solidFill>
                  <a:srgbClr val="EAEAF2">
                    <a:alpha val="30000"/>
                  </a:srgbClr>
                </a:solidFill>
                <a:latin typeface="EYInterstate"/>
                <a:cs typeface="EYInterstate"/>
              </a:rPr>
              <a:t>2</a:t>
            </a:r>
            <a:endParaRPr kumimoji="0" sz="46800" b="0" i="0" u="none" strike="noStrike" kern="1200" cap="none" spc="0" normalizeH="0" baseline="0" noProof="0">
              <a:ln>
                <a:noFill/>
              </a:ln>
              <a:solidFill>
                <a:srgbClr val="EAEAF2">
                  <a:alpha val="30000"/>
                </a:srgbClr>
              </a:solidFill>
              <a:effectLst/>
              <a:uLnTx/>
              <a:uFillTx/>
              <a:latin typeface="EYInterstate"/>
              <a:ea typeface="+mn-ea"/>
              <a:cs typeface="EYInterstate"/>
            </a:endParaRPr>
          </a:p>
        </p:txBody>
      </p:sp>
    </p:spTree>
    <p:extLst>
      <p:ext uri="{BB962C8B-B14F-4D97-AF65-F5344CB8AC3E}">
        <p14:creationId xmlns:p14="http://schemas.microsoft.com/office/powerpoint/2010/main" val="5381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E729BCE-E544-4E30-8ACD-C5500C3E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1300" b="31300"/>
          <a:stretch/>
        </p:blipFill>
        <p:spPr bwMode="auto">
          <a:xfrm>
            <a:off x="6995" y="0"/>
            <a:ext cx="13429605" cy="75628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1E0323D-F63E-410C-9567-6B415188E1F3}"/>
              </a:ext>
            </a:extLst>
          </p:cNvPr>
          <p:cNvSpPr/>
          <p:nvPr/>
        </p:nvSpPr>
        <p:spPr>
          <a:xfrm>
            <a:off x="3309933" y="3705225"/>
            <a:ext cx="10126668" cy="3866321"/>
          </a:xfrm>
          <a:prstGeom prst="rect">
            <a:avLst/>
          </a:prstGeom>
          <a:gradFill flip="none" rotWithShape="1">
            <a:gsLst>
              <a:gs pos="21000">
                <a:srgbClr val="2E2E38">
                  <a:alpha val="0"/>
                </a:srgbClr>
              </a:gs>
              <a:gs pos="100000">
                <a:srgbClr val="2E2E38">
                  <a:alpha val="34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5" name="Picture 24">
            <a:extLst>
              <a:ext uri="{FF2B5EF4-FFF2-40B4-BE49-F238E27FC236}">
                <a16:creationId xmlns:a16="http://schemas.microsoft.com/office/drawing/2014/main" id="{82DFE932-4A59-F04E-93DA-EA2378C6F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blackWhite">
          <a:xfrm>
            <a:off x="6995" y="-28575"/>
            <a:ext cx="13429605" cy="7554153"/>
          </a:xfrm>
          <a:prstGeom prst="rect">
            <a:avLst/>
          </a:prstGeom>
        </p:spPr>
      </p:pic>
      <p:sp>
        <p:nvSpPr>
          <p:cNvPr id="11" name="Slide Number Placeholder 4">
            <a:extLst>
              <a:ext uri="{FF2B5EF4-FFF2-40B4-BE49-F238E27FC236}">
                <a16:creationId xmlns:a16="http://schemas.microsoft.com/office/drawing/2014/main" id="{D297ACCD-DAEB-41D7-9196-DCF4D50C0A6B}"/>
              </a:ext>
            </a:extLst>
          </p:cNvPr>
          <p:cNvSpPr txBox="1">
            <a:spLocks/>
          </p:cNvSpPr>
          <p:nvPr/>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5</a:t>
            </a:fld>
            <a:endParaRPr sz="881"/>
          </a:p>
        </p:txBody>
      </p:sp>
      <p:sp>
        <p:nvSpPr>
          <p:cNvPr id="34" name="object 6">
            <a:extLst>
              <a:ext uri="{FF2B5EF4-FFF2-40B4-BE49-F238E27FC236}">
                <a16:creationId xmlns:a16="http://schemas.microsoft.com/office/drawing/2014/main" id="{36F85097-CB60-4EBB-814F-BA685689DC27}"/>
              </a:ext>
            </a:extLst>
          </p:cNvPr>
          <p:cNvSpPr txBox="1"/>
          <p:nvPr/>
        </p:nvSpPr>
        <p:spPr>
          <a:xfrm>
            <a:off x="316232" y="1408786"/>
            <a:ext cx="6477000" cy="2105705"/>
          </a:xfrm>
          <a:prstGeom prst="rect">
            <a:avLst/>
          </a:prstGeom>
        </p:spPr>
        <p:txBody>
          <a:bodyPr vert="horz" wrap="square" lIns="0" tIns="12700" rIns="0" bIns="0" rtlCol="0">
            <a:spAutoFit/>
          </a:bodyPr>
          <a:lstStyle/>
          <a:p>
            <a:pPr marL="346075" defTabSz="1826880">
              <a:lnSpc>
                <a:spcPct val="85000"/>
              </a:lnSpc>
              <a:spcAft>
                <a:spcPts val="1200"/>
              </a:spcAft>
              <a:buClr>
                <a:srgbClr val="FFE600"/>
              </a:buClr>
              <a:buSzPct val="100000"/>
              <a:defRPr/>
            </a:pPr>
            <a:r>
              <a:rPr lang="en-GB" sz="2000" dirty="0">
                <a:solidFill>
                  <a:schemeClr val="bg1"/>
                </a:solidFill>
                <a:latin typeface="+mj-lt"/>
              </a:rPr>
              <a:t>Data, such as satellite images, acoustic sensors, and camera traps, need to be analysed by machine learning and artificial intelligence to figure out what kinds of species are there. This data can be used to look at the trend of biodiversity and how it changes over time. A digestible dashboard provides transparency to investors and stakeholders, such as governments and NGOs.</a:t>
            </a:r>
          </a:p>
        </p:txBody>
      </p:sp>
      <p:grpSp>
        <p:nvGrpSpPr>
          <p:cNvPr id="37" name="Group 4">
            <a:extLst>
              <a:ext uri="{FF2B5EF4-FFF2-40B4-BE49-F238E27FC236}">
                <a16:creationId xmlns:a16="http://schemas.microsoft.com/office/drawing/2014/main" id="{6D3886A9-DCF7-448B-ABE8-AC0EE915C339}"/>
              </a:ext>
            </a:extLst>
          </p:cNvPr>
          <p:cNvGrpSpPr>
            <a:grpSpLocks noChangeAspect="1"/>
          </p:cNvGrpSpPr>
          <p:nvPr/>
        </p:nvGrpSpPr>
        <p:grpSpPr bwMode="black">
          <a:xfrm>
            <a:off x="12432878" y="7009642"/>
            <a:ext cx="333992" cy="343129"/>
            <a:chOff x="7110" y="4004"/>
            <a:chExt cx="191" cy="196"/>
          </a:xfrm>
        </p:grpSpPr>
        <p:sp>
          <p:nvSpPr>
            <p:cNvPr id="38" name="Freeform 5">
              <a:extLst>
                <a:ext uri="{FF2B5EF4-FFF2-40B4-BE49-F238E27FC236}">
                  <a16:creationId xmlns:a16="http://schemas.microsoft.com/office/drawing/2014/main" id="{C70BA8A1-2184-40D1-82E4-AB98FE4C895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39" name="Freeform 6">
              <a:extLst>
                <a:ext uri="{FF2B5EF4-FFF2-40B4-BE49-F238E27FC236}">
                  <a16:creationId xmlns:a16="http://schemas.microsoft.com/office/drawing/2014/main" id="{A5B787DA-5629-420C-917A-AC37901080D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40" name="Freeform 7">
              <a:extLst>
                <a:ext uri="{FF2B5EF4-FFF2-40B4-BE49-F238E27FC236}">
                  <a16:creationId xmlns:a16="http://schemas.microsoft.com/office/drawing/2014/main" id="{21BF178E-4EA9-4D48-856F-FE40CB235AC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27" name="Title 1">
            <a:extLst>
              <a:ext uri="{FF2B5EF4-FFF2-40B4-BE49-F238E27FC236}">
                <a16:creationId xmlns:a16="http://schemas.microsoft.com/office/drawing/2014/main" id="{2477B78D-F282-43D3-A2EC-57C6B43BD173}"/>
              </a:ext>
            </a:extLst>
          </p:cNvPr>
          <p:cNvSpPr txBox="1">
            <a:spLocks/>
          </p:cNvSpPr>
          <p:nvPr/>
        </p:nvSpPr>
        <p:spPr>
          <a:xfrm>
            <a:off x="616901" y="649673"/>
            <a:ext cx="7517808" cy="23615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1600" b="1" dirty="0"/>
              <a:t>The solution </a:t>
            </a:r>
          </a:p>
        </p:txBody>
      </p:sp>
    </p:spTree>
    <p:extLst>
      <p:ext uri="{BB962C8B-B14F-4D97-AF65-F5344CB8AC3E}">
        <p14:creationId xmlns:p14="http://schemas.microsoft.com/office/powerpoint/2010/main" val="423985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6E582FE0-759B-4E59-B9DC-CFDDB7D19EF1}"/>
              </a:ext>
            </a:extLst>
          </p:cNvPr>
          <p:cNvSpPr txBox="1"/>
          <p:nvPr/>
        </p:nvSpPr>
        <p:spPr>
          <a:xfrm>
            <a:off x="3703638" y="2767671"/>
            <a:ext cx="6062662" cy="751488"/>
          </a:xfrm>
          <a:prstGeom prst="rect">
            <a:avLst/>
          </a:prstGeom>
        </p:spPr>
        <p:txBody>
          <a:bodyPr vert="horz" wrap="square" lIns="0" tIns="12700" rIns="0" bIns="0" rtlCol="0">
            <a:spAutoFit/>
          </a:bodyPr>
          <a:lstStyle/>
          <a:p>
            <a:pPr marL="12700" marR="5080">
              <a:lnSpc>
                <a:spcPct val="100000"/>
              </a:lnSpc>
              <a:spcBef>
                <a:spcPts val="100"/>
              </a:spcBef>
            </a:pPr>
            <a:r>
              <a:rPr lang="en-GB" sz="4800" spc="-5" dirty="0">
                <a:solidFill>
                  <a:srgbClr val="FFFFFF"/>
                </a:solidFill>
                <a:latin typeface="EYInterstate-Light"/>
                <a:cs typeface="EYInterstate-Light"/>
              </a:rPr>
              <a:t>Further information </a:t>
            </a:r>
            <a:endParaRPr lang="en-GB" sz="4800" dirty="0">
              <a:latin typeface="EYInterstate-Light"/>
              <a:cs typeface="EYInterstate-Light"/>
            </a:endParaRPr>
          </a:p>
        </p:txBody>
      </p:sp>
      <p:sp>
        <p:nvSpPr>
          <p:cNvPr id="9" name="object 4">
            <a:extLst>
              <a:ext uri="{FF2B5EF4-FFF2-40B4-BE49-F238E27FC236}">
                <a16:creationId xmlns:a16="http://schemas.microsoft.com/office/drawing/2014/main" id="{1189ECAB-37BF-4B78-8945-4F3C05ED653B}"/>
              </a:ext>
            </a:extLst>
          </p:cNvPr>
          <p:cNvSpPr txBox="1"/>
          <p:nvPr/>
        </p:nvSpPr>
        <p:spPr bwMode="ltGray">
          <a:xfrm>
            <a:off x="165100" y="0"/>
            <a:ext cx="3714115" cy="7162800"/>
          </a:xfrm>
          <a:prstGeom prst="rect">
            <a:avLst/>
          </a:prstGeom>
        </p:spPr>
        <p:txBody>
          <a:bodyPr vert="horz" wrap="square" lIns="0" tIns="16510" rIns="0" bIns="0" rtlCol="0">
            <a:spAutoFit/>
          </a:bodyPr>
          <a:lstStyle/>
          <a:p>
            <a:pPr marL="12700" marR="0" lvl="0" indent="0" algn="l" defTabSz="914400" rtl="0" eaLnBrk="1" fontAlgn="auto" latinLnBrk="0" hangingPunct="1">
              <a:lnSpc>
                <a:spcPct val="100000"/>
              </a:lnSpc>
              <a:spcBef>
                <a:spcPts val="130"/>
              </a:spcBef>
              <a:spcAft>
                <a:spcPts val="0"/>
              </a:spcAft>
              <a:buClrTx/>
              <a:buSzTx/>
              <a:buFontTx/>
              <a:buNone/>
              <a:tabLst/>
              <a:defRPr/>
            </a:pPr>
            <a:r>
              <a:rPr kumimoji="0" lang="en-GB" sz="46800" b="0" i="0" u="none" strike="noStrike" kern="1200" cap="none" spc="15" normalizeH="0" baseline="0" noProof="0">
                <a:ln>
                  <a:noFill/>
                </a:ln>
                <a:solidFill>
                  <a:srgbClr val="EAEAF2">
                    <a:alpha val="30000"/>
                  </a:srgbClr>
                </a:solidFill>
                <a:effectLst/>
                <a:uLnTx/>
                <a:uFillTx/>
                <a:latin typeface="EYInterstate"/>
                <a:ea typeface="+mn-ea"/>
                <a:cs typeface="EYInterstate"/>
              </a:rPr>
              <a:t>3</a:t>
            </a:r>
            <a:endParaRPr kumimoji="0" sz="46800" b="0" i="0" u="none" strike="noStrike" kern="1200" cap="none" spc="0" normalizeH="0" baseline="0" noProof="0">
              <a:ln>
                <a:noFill/>
              </a:ln>
              <a:solidFill>
                <a:srgbClr val="EAEAF2">
                  <a:alpha val="30000"/>
                </a:srgbClr>
              </a:solidFill>
              <a:effectLst/>
              <a:uLnTx/>
              <a:uFillTx/>
              <a:latin typeface="EYInterstate"/>
              <a:ea typeface="+mn-ea"/>
              <a:cs typeface="EYInterstate"/>
            </a:endParaRPr>
          </a:p>
        </p:txBody>
      </p:sp>
    </p:spTree>
    <p:extLst>
      <p:ext uri="{BB962C8B-B14F-4D97-AF65-F5344CB8AC3E}">
        <p14:creationId xmlns:p14="http://schemas.microsoft.com/office/powerpoint/2010/main" val="363492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www.sapporo.co.uk/wp-content/uploads/2019/03/city-scape-hongkong.jpg">
            <a:extLst>
              <a:ext uri="{FF2B5EF4-FFF2-40B4-BE49-F238E27FC236}">
                <a16:creationId xmlns:a16="http://schemas.microsoft.com/office/drawing/2014/main" id="{DE729BCE-E544-4E30-8ACD-C5500C3EEFA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2893"/>
          <a:stretch/>
        </p:blipFill>
        <p:spPr bwMode="auto">
          <a:xfrm>
            <a:off x="6995" y="0"/>
            <a:ext cx="13429605" cy="75628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1E0323D-F63E-410C-9567-6B415188E1F3}"/>
              </a:ext>
            </a:extLst>
          </p:cNvPr>
          <p:cNvSpPr/>
          <p:nvPr/>
        </p:nvSpPr>
        <p:spPr>
          <a:xfrm>
            <a:off x="3309933" y="3705225"/>
            <a:ext cx="10126668" cy="3866321"/>
          </a:xfrm>
          <a:prstGeom prst="rect">
            <a:avLst/>
          </a:prstGeom>
          <a:gradFill flip="none" rotWithShape="1">
            <a:gsLst>
              <a:gs pos="21000">
                <a:srgbClr val="2E2E38">
                  <a:alpha val="0"/>
                </a:srgbClr>
              </a:gs>
              <a:gs pos="100000">
                <a:srgbClr val="2E2E38">
                  <a:alpha val="34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5" name="Picture 24">
            <a:extLst>
              <a:ext uri="{FF2B5EF4-FFF2-40B4-BE49-F238E27FC236}">
                <a16:creationId xmlns:a16="http://schemas.microsoft.com/office/drawing/2014/main" id="{82DFE932-4A59-F04E-93DA-EA2378C6F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blackWhite">
          <a:xfrm>
            <a:off x="0" y="0"/>
            <a:ext cx="13429605" cy="7554153"/>
          </a:xfrm>
          <a:prstGeom prst="rect">
            <a:avLst/>
          </a:prstGeom>
        </p:spPr>
      </p:pic>
      <p:sp>
        <p:nvSpPr>
          <p:cNvPr id="11" name="Slide Number Placeholder 4">
            <a:extLst>
              <a:ext uri="{FF2B5EF4-FFF2-40B4-BE49-F238E27FC236}">
                <a16:creationId xmlns:a16="http://schemas.microsoft.com/office/drawing/2014/main" id="{D297ACCD-DAEB-41D7-9196-DCF4D50C0A6B}"/>
              </a:ext>
            </a:extLst>
          </p:cNvPr>
          <p:cNvSpPr txBox="1">
            <a:spLocks/>
          </p:cNvSpPr>
          <p:nvPr/>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smtClean="0"/>
              <a:t>7</a:t>
            </a:fld>
            <a:endParaRPr sz="881"/>
          </a:p>
        </p:txBody>
      </p:sp>
      <p:grpSp>
        <p:nvGrpSpPr>
          <p:cNvPr id="37" name="Group 4">
            <a:extLst>
              <a:ext uri="{FF2B5EF4-FFF2-40B4-BE49-F238E27FC236}">
                <a16:creationId xmlns:a16="http://schemas.microsoft.com/office/drawing/2014/main" id="{6D3886A9-DCF7-448B-ABE8-AC0EE915C339}"/>
              </a:ext>
            </a:extLst>
          </p:cNvPr>
          <p:cNvGrpSpPr>
            <a:grpSpLocks noChangeAspect="1"/>
          </p:cNvGrpSpPr>
          <p:nvPr/>
        </p:nvGrpSpPr>
        <p:grpSpPr bwMode="black">
          <a:xfrm>
            <a:off x="12432878" y="7009642"/>
            <a:ext cx="333992" cy="343129"/>
            <a:chOff x="7110" y="4004"/>
            <a:chExt cx="191" cy="196"/>
          </a:xfrm>
        </p:grpSpPr>
        <p:sp>
          <p:nvSpPr>
            <p:cNvPr id="38" name="Freeform 5">
              <a:extLst>
                <a:ext uri="{FF2B5EF4-FFF2-40B4-BE49-F238E27FC236}">
                  <a16:creationId xmlns:a16="http://schemas.microsoft.com/office/drawing/2014/main" id="{C70BA8A1-2184-40D1-82E4-AB98FE4C895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39" name="Freeform 6">
              <a:extLst>
                <a:ext uri="{FF2B5EF4-FFF2-40B4-BE49-F238E27FC236}">
                  <a16:creationId xmlns:a16="http://schemas.microsoft.com/office/drawing/2014/main" id="{A5B787DA-5629-420C-917A-AC37901080D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40" name="Freeform 7">
              <a:extLst>
                <a:ext uri="{FF2B5EF4-FFF2-40B4-BE49-F238E27FC236}">
                  <a16:creationId xmlns:a16="http://schemas.microsoft.com/office/drawing/2014/main" id="{21BF178E-4EA9-4D48-856F-FE40CB235AC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44" name="object 6">
            <a:extLst>
              <a:ext uri="{FF2B5EF4-FFF2-40B4-BE49-F238E27FC236}">
                <a16:creationId xmlns:a16="http://schemas.microsoft.com/office/drawing/2014/main" id="{45030B54-6AB3-475D-956D-CE9B1174ABE6}"/>
              </a:ext>
            </a:extLst>
          </p:cNvPr>
          <p:cNvSpPr txBox="1"/>
          <p:nvPr/>
        </p:nvSpPr>
        <p:spPr>
          <a:xfrm>
            <a:off x="317500" y="1174301"/>
            <a:ext cx="7958282" cy="4290918"/>
          </a:xfrm>
          <a:prstGeom prst="rect">
            <a:avLst/>
          </a:prstGeom>
        </p:spPr>
        <p:txBody>
          <a:bodyPr vert="horz" wrap="square" lIns="0" tIns="12700" rIns="0" bIns="0" rtlCol="0">
            <a:spAutoFit/>
          </a:bodyPr>
          <a:lstStyle/>
          <a:p>
            <a:pPr marL="346075" defTabSz="1826880">
              <a:lnSpc>
                <a:spcPct val="85000"/>
              </a:lnSpc>
              <a:spcAft>
                <a:spcPts val="1200"/>
              </a:spcAft>
              <a:buClr>
                <a:srgbClr val="FFE600"/>
              </a:buClr>
              <a:buSzPct val="100000"/>
              <a:defRPr/>
            </a:pPr>
            <a:r>
              <a:rPr lang="en-GB" sz="2000" dirty="0">
                <a:solidFill>
                  <a:schemeClr val="bg1"/>
                </a:solidFill>
                <a:latin typeface="+mj-lt"/>
              </a:rPr>
              <a:t>How do we increase the flow of capital to biodiversity projects? </a:t>
            </a:r>
          </a:p>
          <a:p>
            <a:pPr marL="346075" defTabSz="1826880">
              <a:lnSpc>
                <a:spcPct val="85000"/>
              </a:lnSpc>
              <a:spcAft>
                <a:spcPts val="1200"/>
              </a:spcAft>
              <a:buClr>
                <a:srgbClr val="FFE600"/>
              </a:buClr>
              <a:buSzPct val="100000"/>
              <a:defRPr/>
            </a:pPr>
            <a:r>
              <a:rPr lang="en-GB" sz="2000" dirty="0">
                <a:solidFill>
                  <a:schemeClr val="bg1"/>
                </a:solidFill>
                <a:latin typeface="+mj-lt"/>
              </a:rPr>
              <a:t>Currently, biodiversity is under valued. On the other hand, the price of carbon credits is estimated to reach up to $200 per unit by 2050 as the demand to offset emissions increases. </a:t>
            </a:r>
          </a:p>
          <a:p>
            <a:pPr marL="346075" defTabSz="1826880">
              <a:lnSpc>
                <a:spcPct val="85000"/>
              </a:lnSpc>
              <a:spcAft>
                <a:spcPts val="1200"/>
              </a:spcAft>
              <a:buClr>
                <a:srgbClr val="FFE600"/>
              </a:buClr>
              <a:buSzPct val="100000"/>
              <a:defRPr/>
            </a:pPr>
            <a:r>
              <a:rPr lang="en-GB" sz="2000" dirty="0">
                <a:solidFill>
                  <a:schemeClr val="bg1"/>
                </a:solidFill>
                <a:latin typeface="+mj-lt"/>
              </a:rPr>
              <a:t>With the upcoming Taskforce on Nature-related Financial Disclosures (TNFD) recommendations, biodiversity and social impacts, or co-benefits, of reforestation projects will attract increasing value as regulation and demand evolves. </a:t>
            </a:r>
          </a:p>
          <a:p>
            <a:pPr marL="346075" defTabSz="1826880">
              <a:lnSpc>
                <a:spcPct val="85000"/>
              </a:lnSpc>
              <a:spcAft>
                <a:spcPts val="1200"/>
              </a:spcAft>
              <a:buClr>
                <a:srgbClr val="FFE600"/>
              </a:buClr>
              <a:buSzPct val="100000"/>
              <a:defRPr/>
            </a:pPr>
            <a:r>
              <a:rPr lang="en-GB" sz="2000" dirty="0">
                <a:solidFill>
                  <a:schemeClr val="bg1"/>
                </a:solidFill>
                <a:latin typeface="+mj-lt"/>
              </a:rPr>
              <a:t>But to avoid greenwashing, gain the trust of investors and show transparency, technology is required to provide comfort that the investments are having a direct impact on biodiversity and local  communities, which is difficult to capture, record, analyse and visualise. </a:t>
            </a:r>
          </a:p>
          <a:p>
            <a:pPr marL="688975" indent="-342900" defTabSz="1826880">
              <a:lnSpc>
                <a:spcPct val="85000"/>
              </a:lnSpc>
              <a:spcAft>
                <a:spcPts val="1200"/>
              </a:spcAft>
              <a:buClr>
                <a:srgbClr val="FFE600"/>
              </a:buClr>
              <a:buSzPct val="100000"/>
              <a:buFont typeface="EYInterstate" panose="02000503020000020004" pitchFamily="2" charset="0"/>
              <a:buChar char="•"/>
              <a:defRPr/>
            </a:pPr>
            <a:endParaRPr lang="en-GB" sz="2000" dirty="0">
              <a:solidFill>
                <a:schemeClr val="bg1"/>
              </a:solidFill>
              <a:latin typeface="+mj-lt"/>
            </a:endParaRPr>
          </a:p>
        </p:txBody>
      </p:sp>
      <p:sp>
        <p:nvSpPr>
          <p:cNvPr id="45" name="Title 1">
            <a:extLst>
              <a:ext uri="{FF2B5EF4-FFF2-40B4-BE49-F238E27FC236}">
                <a16:creationId xmlns:a16="http://schemas.microsoft.com/office/drawing/2014/main" id="{E7666BE4-EEB3-4DDA-9997-3906D3BEE3C8}"/>
              </a:ext>
            </a:extLst>
          </p:cNvPr>
          <p:cNvSpPr txBox="1">
            <a:spLocks/>
          </p:cNvSpPr>
          <p:nvPr/>
        </p:nvSpPr>
        <p:spPr>
          <a:xfrm>
            <a:off x="616901" y="649673"/>
            <a:ext cx="7517808" cy="23615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1600" b="1" dirty="0"/>
              <a:t>Background</a:t>
            </a:r>
          </a:p>
          <a:p>
            <a:pPr>
              <a:lnSpc>
                <a:spcPct val="100000"/>
              </a:lnSpc>
            </a:pPr>
            <a:endParaRPr lang="en-GB" sz="1600" b="1" dirty="0"/>
          </a:p>
        </p:txBody>
      </p:sp>
    </p:spTree>
    <p:extLst>
      <p:ext uri="{BB962C8B-B14F-4D97-AF65-F5344CB8AC3E}">
        <p14:creationId xmlns:p14="http://schemas.microsoft.com/office/powerpoint/2010/main" val="171449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257FBC59-19AA-45AB-AF91-37A90B2AAB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8543"/>
          <a:stretch/>
        </p:blipFill>
        <p:spPr bwMode="auto">
          <a:xfrm flipH="1">
            <a:off x="1739001" y="1"/>
            <a:ext cx="11697597" cy="756285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AE8D6B76-55FF-4642-A03D-D397669E29B5}"/>
              </a:ext>
            </a:extLst>
          </p:cNvPr>
          <p:cNvSpPr/>
          <p:nvPr/>
        </p:nvSpPr>
        <p:spPr>
          <a:xfrm>
            <a:off x="3309933" y="3696529"/>
            <a:ext cx="10126668" cy="3866321"/>
          </a:xfrm>
          <a:prstGeom prst="rect">
            <a:avLst/>
          </a:prstGeom>
          <a:gradFill flip="none" rotWithShape="1">
            <a:gsLst>
              <a:gs pos="21000">
                <a:srgbClr val="2E2E38">
                  <a:alpha val="0"/>
                </a:srgbClr>
              </a:gs>
              <a:gs pos="100000">
                <a:srgbClr val="2E2E38">
                  <a:alpha val="34000"/>
                </a:srgbClr>
              </a:gs>
            </a:gsLst>
            <a:lin ang="540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25" name="Picture 24">
            <a:extLst>
              <a:ext uri="{FF2B5EF4-FFF2-40B4-BE49-F238E27FC236}">
                <a16:creationId xmlns:a16="http://schemas.microsoft.com/office/drawing/2014/main" id="{82DFE932-4A59-F04E-93DA-EA2378C6F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blackWhite">
          <a:xfrm>
            <a:off x="0" y="0"/>
            <a:ext cx="13429605" cy="7554153"/>
          </a:xfrm>
          <a:prstGeom prst="rect">
            <a:avLst/>
          </a:prstGeom>
        </p:spPr>
      </p:pic>
      <p:sp>
        <p:nvSpPr>
          <p:cNvPr id="11" name="Slide Number Placeholder 4">
            <a:extLst>
              <a:ext uri="{FF2B5EF4-FFF2-40B4-BE49-F238E27FC236}">
                <a16:creationId xmlns:a16="http://schemas.microsoft.com/office/drawing/2014/main" id="{8EC05D3C-5941-48E7-A298-ACD55F1B9461}"/>
              </a:ext>
            </a:extLst>
          </p:cNvPr>
          <p:cNvSpPr txBox="1">
            <a:spLocks/>
          </p:cNvSpPr>
          <p:nvPr/>
        </p:nvSpPr>
        <p:spPr>
          <a:xfrm>
            <a:off x="671481" y="7136344"/>
            <a:ext cx="730374" cy="1985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81"/>
              <a:t>Page </a:t>
            </a:r>
            <a:fld id="{D5B76411-544C-4F9A-8EDE-9EEB2BD21F95}" type="slidenum">
              <a:rPr lang="en-IN" sz="881" dirty="0" smtClean="0"/>
              <a:t>8</a:t>
            </a:fld>
            <a:endParaRPr sz="881"/>
          </a:p>
        </p:txBody>
      </p:sp>
      <p:grpSp>
        <p:nvGrpSpPr>
          <p:cNvPr id="54" name="Group 4">
            <a:extLst>
              <a:ext uri="{FF2B5EF4-FFF2-40B4-BE49-F238E27FC236}">
                <a16:creationId xmlns:a16="http://schemas.microsoft.com/office/drawing/2014/main" id="{9D0C4E6A-7CCA-4D94-ABA7-B59218E23627}"/>
              </a:ext>
            </a:extLst>
          </p:cNvPr>
          <p:cNvGrpSpPr>
            <a:grpSpLocks noChangeAspect="1"/>
          </p:cNvGrpSpPr>
          <p:nvPr/>
        </p:nvGrpSpPr>
        <p:grpSpPr bwMode="invGray">
          <a:xfrm>
            <a:off x="12432878" y="7009642"/>
            <a:ext cx="333992" cy="343129"/>
            <a:chOff x="7110" y="4004"/>
            <a:chExt cx="191" cy="196"/>
          </a:xfrm>
        </p:grpSpPr>
        <p:sp>
          <p:nvSpPr>
            <p:cNvPr id="55" name="Freeform 5">
              <a:extLst>
                <a:ext uri="{FF2B5EF4-FFF2-40B4-BE49-F238E27FC236}">
                  <a16:creationId xmlns:a16="http://schemas.microsoft.com/office/drawing/2014/main" id="{6B173B43-E7D3-4EA1-B764-D2C1ACF3DD6D}"/>
                </a:ext>
              </a:extLst>
            </p:cNvPr>
            <p:cNvSpPr>
              <a:spLocks/>
            </p:cNvSpPr>
            <p:nvPr userDrawn="1"/>
          </p:nvSpPr>
          <p:spPr bwMode="invGray">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56" name="Freeform 6">
              <a:extLst>
                <a:ext uri="{FF2B5EF4-FFF2-40B4-BE49-F238E27FC236}">
                  <a16:creationId xmlns:a16="http://schemas.microsoft.com/office/drawing/2014/main" id="{7AEAE829-CF30-4D6C-A0F4-9A25EC5CB040}"/>
                </a:ext>
              </a:extLst>
            </p:cNvPr>
            <p:cNvSpPr>
              <a:spLocks/>
            </p:cNvSpPr>
            <p:nvPr userDrawn="1"/>
          </p:nvSpPr>
          <p:spPr bwMode="invGray">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sp>
          <p:nvSpPr>
            <p:cNvPr id="57" name="Freeform 7">
              <a:extLst>
                <a:ext uri="{FF2B5EF4-FFF2-40B4-BE49-F238E27FC236}">
                  <a16:creationId xmlns:a16="http://schemas.microsoft.com/office/drawing/2014/main" id="{EEB8697E-4253-4EA5-AC71-99A8695EDD5C}"/>
                </a:ext>
              </a:extLst>
            </p:cNvPr>
            <p:cNvSpPr>
              <a:spLocks/>
            </p:cNvSpPr>
            <p:nvPr userDrawn="1"/>
          </p:nvSpPr>
          <p:spPr bwMode="invGray">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981"/>
            </a:p>
          </p:txBody>
        </p:sp>
      </p:grpSp>
      <p:sp>
        <p:nvSpPr>
          <p:cNvPr id="33" name="Title 1">
            <a:extLst>
              <a:ext uri="{FF2B5EF4-FFF2-40B4-BE49-F238E27FC236}">
                <a16:creationId xmlns:a16="http://schemas.microsoft.com/office/drawing/2014/main" id="{38785A37-FC83-4AE5-BD05-7CF1511888B9}"/>
              </a:ext>
            </a:extLst>
          </p:cNvPr>
          <p:cNvSpPr txBox="1">
            <a:spLocks/>
          </p:cNvSpPr>
          <p:nvPr/>
        </p:nvSpPr>
        <p:spPr>
          <a:xfrm>
            <a:off x="616901" y="649673"/>
            <a:ext cx="7517808" cy="23615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a:lnSpc>
                <a:spcPct val="100000"/>
              </a:lnSpc>
            </a:pPr>
            <a:r>
              <a:rPr lang="en-GB" sz="1600" b="1" dirty="0"/>
              <a:t>Artificial Intelligence and Machine Learning  </a:t>
            </a:r>
          </a:p>
        </p:txBody>
      </p:sp>
      <p:sp>
        <p:nvSpPr>
          <p:cNvPr id="12" name="object 6">
            <a:extLst>
              <a:ext uri="{FF2B5EF4-FFF2-40B4-BE49-F238E27FC236}">
                <a16:creationId xmlns:a16="http://schemas.microsoft.com/office/drawing/2014/main" id="{E3A93EC0-F88B-431A-B655-BBEA3FA9C0AC}"/>
              </a:ext>
            </a:extLst>
          </p:cNvPr>
          <p:cNvSpPr txBox="1"/>
          <p:nvPr/>
        </p:nvSpPr>
        <p:spPr>
          <a:xfrm>
            <a:off x="317500" y="1174301"/>
            <a:ext cx="7517808" cy="5183470"/>
          </a:xfrm>
          <a:prstGeom prst="rect">
            <a:avLst/>
          </a:prstGeom>
        </p:spPr>
        <p:txBody>
          <a:bodyPr vert="horz" wrap="square" lIns="0" tIns="12700" rIns="0" bIns="0" rtlCol="0">
            <a:spAutoFit/>
          </a:bodyPr>
          <a:lstStyle/>
          <a:p>
            <a:pPr marL="346075" defTabSz="1826880">
              <a:lnSpc>
                <a:spcPct val="85000"/>
              </a:lnSpc>
              <a:spcAft>
                <a:spcPts val="1200"/>
              </a:spcAft>
              <a:buClr>
                <a:srgbClr val="FFE600"/>
              </a:buClr>
              <a:buSzPct val="100000"/>
              <a:defRPr/>
            </a:pPr>
            <a:r>
              <a:rPr lang="en-GB" sz="2000" dirty="0">
                <a:solidFill>
                  <a:schemeClr val="bg1"/>
                </a:solidFill>
                <a:latin typeface="+mj-lt"/>
              </a:rPr>
              <a:t>Our solution uses artificial intelligence (AI) and machine learning to cost effectively and efficiently interpret data taken from camera traps to identify various species within a specific location. </a:t>
            </a:r>
          </a:p>
          <a:p>
            <a:pPr marL="346075" defTabSz="1826880">
              <a:lnSpc>
                <a:spcPct val="85000"/>
              </a:lnSpc>
              <a:spcAft>
                <a:spcPts val="1200"/>
              </a:spcAft>
              <a:buClr>
                <a:srgbClr val="FFE600"/>
              </a:buClr>
              <a:buSzPct val="100000"/>
              <a:defRPr/>
            </a:pPr>
            <a:r>
              <a:rPr lang="en-GB" sz="2000" dirty="0">
                <a:solidFill>
                  <a:schemeClr val="bg1"/>
                </a:solidFill>
                <a:latin typeface="+mj-lt"/>
              </a:rPr>
              <a:t>At the onset of a reforestation project, a baseline measurement is taken of local biodiversity indicators. Once the trees are planted, regular measurements can be taken to observe the increase in plants, animals and insects over time, compared to the initial baseline measurements. As the forests mature, biodiversity will increase. </a:t>
            </a:r>
          </a:p>
          <a:p>
            <a:pPr marL="346075" defTabSz="1826880">
              <a:lnSpc>
                <a:spcPct val="85000"/>
              </a:lnSpc>
              <a:spcAft>
                <a:spcPts val="1200"/>
              </a:spcAft>
              <a:buClr>
                <a:srgbClr val="FFE600"/>
              </a:buClr>
              <a:buSzPct val="100000"/>
              <a:defRPr/>
            </a:pPr>
            <a:r>
              <a:rPr lang="en-GB" sz="2000" dirty="0">
                <a:solidFill>
                  <a:schemeClr val="bg1"/>
                </a:solidFill>
                <a:latin typeface="+mj-lt"/>
              </a:rPr>
              <a:t>This increase in biodiversity, once verified by an independent body, can provide investors, governments and local agencies assurance that their investments into ‘Biodiversity credits’ have delivered on their objectives.  </a:t>
            </a:r>
          </a:p>
          <a:p>
            <a:pPr marL="346075" defTabSz="1826880">
              <a:lnSpc>
                <a:spcPct val="85000"/>
              </a:lnSpc>
              <a:spcAft>
                <a:spcPts val="1200"/>
              </a:spcAft>
              <a:buClr>
                <a:srgbClr val="FFE600"/>
              </a:buClr>
              <a:buSzPct val="100000"/>
              <a:defRPr/>
            </a:pPr>
            <a:r>
              <a:rPr lang="en-GB" sz="2000" dirty="0">
                <a:solidFill>
                  <a:schemeClr val="bg1"/>
                </a:solidFill>
                <a:latin typeface="+mj-lt"/>
              </a:rPr>
              <a:t>These measurements will be available to view on an easy to understand dashboard which shows the increase in biodiversity in specific locations over a designated period in time. </a:t>
            </a:r>
          </a:p>
        </p:txBody>
      </p:sp>
    </p:spTree>
    <p:extLst>
      <p:ext uri="{BB962C8B-B14F-4D97-AF65-F5344CB8AC3E}">
        <p14:creationId xmlns:p14="http://schemas.microsoft.com/office/powerpoint/2010/main" val="3559295225"/>
      </p:ext>
    </p:extLst>
  </p:cSld>
  <p:clrMapOvr>
    <a:masterClrMapping/>
  </p:clrMapOvr>
</p:sld>
</file>

<file path=ppt/theme/theme1.xml><?xml version="1.0" encoding="utf-8"?>
<a:theme xmlns:a="http://schemas.openxmlformats.org/drawingml/2006/main" name="1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974AC421-4F2E-46A5-9C01-6F171E240785}"/>
    </a:ext>
  </a:extLst>
</a:theme>
</file>

<file path=ppt/theme/theme3.xml><?xml version="1.0" encoding="utf-8"?>
<a:theme xmlns:a="http://schemas.openxmlformats.org/drawingml/2006/main" name="2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4.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EY PowerPoint Onscreen (Widescreen) NEW 2019 (v1.4).pptx" id="{EA5A8571-A382-4A26-809B-C3AD14A9FBC2}" vid="{C8A3C121-345E-4250-BF86-ECD4D049181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b8f2519-3be6-4fab-ba75-4347f750bae8">
      <Terms xmlns="http://schemas.microsoft.com/office/infopath/2007/PartnerControls"/>
    </lcf76f155ced4ddcb4097134ff3c332f>
    <TaxCatchAll xmlns="7ee8c57b-c7ff-487e-a827-39038b29695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19AD3C2FF0DCE4F88B57E5F63F45ADF" ma:contentTypeVersion="11" ma:contentTypeDescription="Create a new document." ma:contentTypeScope="" ma:versionID="95c5ac639714d597214345cf9e7e6091">
  <xsd:schema xmlns:xsd="http://www.w3.org/2001/XMLSchema" xmlns:xs="http://www.w3.org/2001/XMLSchema" xmlns:p="http://schemas.microsoft.com/office/2006/metadata/properties" xmlns:ns2="fb8f2519-3be6-4fab-ba75-4347f750bae8" xmlns:ns3="7ee8c57b-c7ff-487e-a827-39038b296956" targetNamespace="http://schemas.microsoft.com/office/2006/metadata/properties" ma:root="true" ma:fieldsID="e30fd279c1f6ac9c31a900f9fc14ae7b" ns2:_="" ns3:_="">
    <xsd:import namespace="fb8f2519-3be6-4fab-ba75-4347f750bae8"/>
    <xsd:import namespace="7ee8c57b-c7ff-487e-a827-39038b296956"/>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8f2519-3be6-4fab-ba75-4347f750ba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e8c57b-c7ff-487e-a827-39038b29695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414778f-7ff8-4c17-9cd0-542553ebb251}" ma:internalName="TaxCatchAll" ma:showField="CatchAllData" ma:web="7ee8c57b-c7ff-487e-a827-39038b29695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6EBCBF-02F0-4ABE-8FC8-50F88719C0EE}">
  <ds:schemaRef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7ee8c57b-c7ff-487e-a827-39038b296956"/>
    <ds:schemaRef ds:uri="fb8f2519-3be6-4fab-ba75-4347f750bae8"/>
    <ds:schemaRef ds:uri="http://www.w3.org/XML/1998/namespace"/>
    <ds:schemaRef ds:uri="http://purl.org/dc/dcmitype/"/>
  </ds:schemaRefs>
</ds:datastoreItem>
</file>

<file path=customXml/itemProps2.xml><?xml version="1.0" encoding="utf-8"?>
<ds:datastoreItem xmlns:ds="http://schemas.openxmlformats.org/officeDocument/2006/customXml" ds:itemID="{670BBFCE-8AC5-4D99-A0BC-C721F982610F}">
  <ds:schemaRefs>
    <ds:schemaRef ds:uri="http://schemas.microsoft.com/sharepoint/v3/contenttype/forms"/>
  </ds:schemaRefs>
</ds:datastoreItem>
</file>

<file path=customXml/itemProps3.xml><?xml version="1.0" encoding="utf-8"?>
<ds:datastoreItem xmlns:ds="http://schemas.openxmlformats.org/officeDocument/2006/customXml" ds:itemID="{C270D245-32D1-44A1-92D5-0365497DCA6D}">
  <ds:schemaRefs>
    <ds:schemaRef ds:uri="7ee8c57b-c7ff-487e-a827-39038b296956"/>
    <ds:schemaRef ds:uri="fb8f2519-3be6-4fab-ba75-4347f750ba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CustomMKOP.xml><?xml version="1.0" encoding="utf-8"?>
<Properties xmlns="http://schemas.openxmlformats.org/officeDocument/2006/custom-properties" xmlns:vt="http://schemas.openxmlformats.org/officeDocument/2006/docPropsVTypes">
  <property fmtid="{D5CDD505-2E9C-101B-9397-08002B2CF9AE}" pid="2" name="MKProdID">
    <vt:lpwstr>ZMExtensions</vt:lpwstr>
  </property>
  <property fmtid="{D5CDD505-2E9C-101B-9397-08002B2CF9AE}" pid="3" name="SizeBefore">
    <vt:lpwstr>47474691</vt:lpwstr>
  </property>
  <property fmtid="{D5CDD505-2E9C-101B-9397-08002B2CF9AE}" pid="4" name="OptimizationTime">
    <vt:lpwstr>20221031_1807</vt:lpwstr>
  </property>
</Properties>
</file>

<file path=docProps/app.xml><?xml version="1.0" encoding="utf-8"?>
<Properties xmlns="http://schemas.openxmlformats.org/officeDocument/2006/extended-properties" xmlns:vt="http://schemas.openxmlformats.org/officeDocument/2006/docPropsVTypes">
  <Template/>
  <TotalTime>513</TotalTime>
  <Words>749</Words>
  <Application>Microsoft Office PowerPoint</Application>
  <PresentationFormat>Custom</PresentationFormat>
  <Paragraphs>79</Paragraphs>
  <Slides>12</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EYInterstate</vt:lpstr>
      <vt:lpstr>EYInterstate Light</vt:lpstr>
      <vt:lpstr>EYInterstate-Light</vt:lpstr>
      <vt:lpstr>Georgia</vt:lpstr>
      <vt:lpstr>Wingdings 3</vt:lpstr>
      <vt:lpstr>1_EY dark background</vt:lpstr>
      <vt:lpstr>EY dark background</vt:lpstr>
      <vt:lpstr>2_EY dark background</vt:lpstr>
      <vt:lpstr>EY light background</vt:lpstr>
      <vt:lpstr>Biodiversity Dashboard for Reforestation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Talking about Nextwave (FY22)</dc:title>
  <dc:creator>Kelly D Misevich</dc:creator>
  <cp:lastModifiedBy>Rupen</cp:lastModifiedBy>
  <cp:revision>9</cp:revision>
  <cp:lastPrinted>2020-04-02T08:37:01Z</cp:lastPrinted>
  <dcterms:created xsi:type="dcterms:W3CDTF">2019-09-09T10:48:20Z</dcterms:created>
  <dcterms:modified xsi:type="dcterms:W3CDTF">2022-10-31T18:07:10Z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2019-09-09T00:00:00Z</vt:filetime>
  </property>
  <property fmtid="{D5CDD505-2E9C-101B-9397-08002B2CF9AE}" pid="3" name="Creator">
    <vt:lpwstr>Adobe Illustrator CC 22.1 (Macintosh)</vt:lpwstr>
  </property>
  <property fmtid="{D5CDD505-2E9C-101B-9397-08002B2CF9AE}" pid="4" name="LastSaved">
    <vt:filetime>2019-09-09T00:00:00Z</vt:filetime>
  </property>
  <property fmtid="{D5CDD505-2E9C-101B-9397-08002B2CF9AE}" pid="5" name="ContentTypeId">
    <vt:lpwstr>0x010100219AD3C2FF0DCE4F88B57E5F63F45ADF</vt:lpwstr>
  </property>
  <property fmtid="{D5CDD505-2E9C-101B-9397-08002B2CF9AE}" pid="6" name="_dlc_DocIdItemGuid">
    <vt:lpwstr>064cc678-9e38-4260-a981-72ba6a2db20e</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